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1"/>
  </p:notesMasterIdLst>
  <p:sldIdLst>
    <p:sldId id="259" r:id="rId5"/>
    <p:sldId id="282" r:id="rId6"/>
    <p:sldId id="277" r:id="rId7"/>
    <p:sldId id="279" r:id="rId8"/>
    <p:sldId id="268" r:id="rId9"/>
    <p:sldId id="272" r:id="rId10"/>
    <p:sldId id="266" r:id="rId11"/>
    <p:sldId id="274" r:id="rId12"/>
    <p:sldId id="269" r:id="rId13"/>
    <p:sldId id="273" r:id="rId14"/>
    <p:sldId id="283" r:id="rId15"/>
    <p:sldId id="285" r:id="rId16"/>
    <p:sldId id="286" r:id="rId17"/>
    <p:sldId id="275" r:id="rId18"/>
    <p:sldId id="271" r:id="rId19"/>
    <p:sldId id="289" r:id="rId20"/>
    <p:sldId id="281" r:id="rId21"/>
    <p:sldId id="287" r:id="rId22"/>
    <p:sldId id="288" r:id="rId23"/>
    <p:sldId id="290" r:id="rId24"/>
    <p:sldId id="291" r:id="rId25"/>
    <p:sldId id="280" r:id="rId26"/>
    <p:sldId id="292" r:id="rId27"/>
    <p:sldId id="293" r:id="rId28"/>
    <p:sldId id="267" r:id="rId29"/>
    <p:sldId id="270" r:id="rId30"/>
  </p:sldIdLst>
  <p:sldSz cx="17338675" cy="9753600"/>
  <p:notesSz cx="6858000" cy="9144000"/>
  <p:defaultText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userDrawn="1">
          <p15:clr>
            <a:srgbClr val="A4A3A4"/>
          </p15:clr>
        </p15:guide>
        <p15:guide id="2" pos="5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64C8"/>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683555-9940-469B-B259-DA2BA9092C4F}" v="795" dt="2020-11-17T16:40:29.5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4694" autoAdjust="0"/>
  </p:normalViewPr>
  <p:slideViewPr>
    <p:cSldViewPr snapToGrid="0" showGuides="1">
      <p:cViewPr varScale="1">
        <p:scale>
          <a:sx n="46" d="100"/>
          <a:sy n="46" d="100"/>
        </p:scale>
        <p:origin x="624" y="32"/>
      </p:cViewPr>
      <p:guideLst>
        <p:guide orient="horz" pos="3072"/>
        <p:guide pos="54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es Willem" userId="faa97310-bf1e-46e2-9a67-39a99fcbffb2" providerId="ADAL" clId="{79683555-9940-469B-B259-DA2BA9092C4F}"/>
    <pc:docChg chg="custSel addSld delSld modSld sldOrd">
      <pc:chgData name="Faes Willem" userId="faa97310-bf1e-46e2-9a67-39a99fcbffb2" providerId="ADAL" clId="{79683555-9940-469B-B259-DA2BA9092C4F}" dt="2020-11-17T16:40:29.587" v="793"/>
      <pc:docMkLst>
        <pc:docMk/>
      </pc:docMkLst>
      <pc:sldChg chg="modSp">
        <pc:chgData name="Faes Willem" userId="faa97310-bf1e-46e2-9a67-39a99fcbffb2" providerId="ADAL" clId="{79683555-9940-469B-B259-DA2BA9092C4F}" dt="2020-11-17T16:03:32.372" v="55" actId="20577"/>
        <pc:sldMkLst>
          <pc:docMk/>
          <pc:sldMk cId="3355618083" sldId="256"/>
        </pc:sldMkLst>
        <pc:spChg chg="mod">
          <ac:chgData name="Faes Willem" userId="faa97310-bf1e-46e2-9a67-39a99fcbffb2" providerId="ADAL" clId="{79683555-9940-469B-B259-DA2BA9092C4F}" dt="2020-11-17T16:03:32.372" v="55" actId="20577"/>
          <ac:spMkLst>
            <pc:docMk/>
            <pc:sldMk cId="3355618083" sldId="256"/>
            <ac:spMk id="17" creationId="{00000000-0000-0000-0000-000000000000}"/>
          </ac:spMkLst>
        </pc:spChg>
        <pc:spChg chg="mod">
          <ac:chgData name="Faes Willem" userId="faa97310-bf1e-46e2-9a67-39a99fcbffb2" providerId="ADAL" clId="{79683555-9940-469B-B259-DA2BA9092C4F}" dt="2020-11-17T16:01:24.421" v="21" actId="20577"/>
          <ac:spMkLst>
            <pc:docMk/>
            <pc:sldMk cId="3355618083" sldId="256"/>
            <ac:spMk id="18" creationId="{00000000-0000-0000-0000-000000000000}"/>
          </ac:spMkLst>
        </pc:spChg>
      </pc:sldChg>
      <pc:sldChg chg="del">
        <pc:chgData name="Faes Willem" userId="faa97310-bf1e-46e2-9a67-39a99fcbffb2" providerId="ADAL" clId="{79683555-9940-469B-B259-DA2BA9092C4F}" dt="2020-11-17T16:03:49.774" v="57" actId="2696"/>
        <pc:sldMkLst>
          <pc:docMk/>
          <pc:sldMk cId="4249768779" sldId="257"/>
        </pc:sldMkLst>
      </pc:sldChg>
      <pc:sldChg chg="del">
        <pc:chgData name="Faes Willem" userId="faa97310-bf1e-46e2-9a67-39a99fcbffb2" providerId="ADAL" clId="{79683555-9940-469B-B259-DA2BA9092C4F}" dt="2020-11-17T16:03:49.805" v="58" actId="2696"/>
        <pc:sldMkLst>
          <pc:docMk/>
          <pc:sldMk cId="1507754619" sldId="258"/>
        </pc:sldMkLst>
      </pc:sldChg>
      <pc:sldChg chg="del">
        <pc:chgData name="Faes Willem" userId="faa97310-bf1e-46e2-9a67-39a99fcbffb2" providerId="ADAL" clId="{79683555-9940-469B-B259-DA2BA9092C4F}" dt="2020-11-17T16:03:50.028" v="60" actId="2696"/>
        <pc:sldMkLst>
          <pc:docMk/>
          <pc:sldMk cId="824952757" sldId="260"/>
        </pc:sldMkLst>
      </pc:sldChg>
      <pc:sldChg chg="del">
        <pc:chgData name="Faes Willem" userId="faa97310-bf1e-46e2-9a67-39a99fcbffb2" providerId="ADAL" clId="{79683555-9940-469B-B259-DA2BA9092C4F}" dt="2020-11-17T16:03:50.075" v="61" actId="2696"/>
        <pc:sldMkLst>
          <pc:docMk/>
          <pc:sldMk cId="2302828987" sldId="261"/>
        </pc:sldMkLst>
      </pc:sldChg>
      <pc:sldChg chg="del">
        <pc:chgData name="Faes Willem" userId="faa97310-bf1e-46e2-9a67-39a99fcbffb2" providerId="ADAL" clId="{79683555-9940-469B-B259-DA2BA9092C4F}" dt="2020-11-17T16:03:50.113" v="63" actId="2696"/>
        <pc:sldMkLst>
          <pc:docMk/>
          <pc:sldMk cId="3090830482" sldId="262"/>
        </pc:sldMkLst>
      </pc:sldChg>
      <pc:sldChg chg="del">
        <pc:chgData name="Faes Willem" userId="faa97310-bf1e-46e2-9a67-39a99fcbffb2" providerId="ADAL" clId="{79683555-9940-469B-B259-DA2BA9092C4F}" dt="2020-11-17T16:03:50.144" v="64" actId="2696"/>
        <pc:sldMkLst>
          <pc:docMk/>
          <pc:sldMk cId="3268217660" sldId="263"/>
        </pc:sldMkLst>
      </pc:sldChg>
      <pc:sldChg chg="del">
        <pc:chgData name="Faes Willem" userId="faa97310-bf1e-46e2-9a67-39a99fcbffb2" providerId="ADAL" clId="{79683555-9940-469B-B259-DA2BA9092C4F}" dt="2020-11-17T16:03:50.160" v="65" actId="2696"/>
        <pc:sldMkLst>
          <pc:docMk/>
          <pc:sldMk cId="2329429003" sldId="264"/>
        </pc:sldMkLst>
      </pc:sldChg>
      <pc:sldChg chg="del">
        <pc:chgData name="Faes Willem" userId="faa97310-bf1e-46e2-9a67-39a99fcbffb2" providerId="ADAL" clId="{79683555-9940-469B-B259-DA2BA9092C4F}" dt="2020-11-17T16:03:50.175" v="66" actId="2696"/>
        <pc:sldMkLst>
          <pc:docMk/>
          <pc:sldMk cId="2029301772" sldId="265"/>
        </pc:sldMkLst>
      </pc:sldChg>
      <pc:sldChg chg="del">
        <pc:chgData name="Faes Willem" userId="faa97310-bf1e-46e2-9a67-39a99fcbffb2" providerId="ADAL" clId="{79683555-9940-469B-B259-DA2BA9092C4F}" dt="2020-11-17T16:03:50.213" v="67" actId="2696"/>
        <pc:sldMkLst>
          <pc:docMk/>
          <pc:sldMk cId="3169130329" sldId="266"/>
        </pc:sldMkLst>
      </pc:sldChg>
      <pc:sldChg chg="del">
        <pc:chgData name="Faes Willem" userId="faa97310-bf1e-46e2-9a67-39a99fcbffb2" providerId="ADAL" clId="{79683555-9940-469B-B259-DA2BA9092C4F}" dt="2020-11-17T16:03:50.407" v="68" actId="2696"/>
        <pc:sldMkLst>
          <pc:docMk/>
          <pc:sldMk cId="1632499208" sldId="267"/>
        </pc:sldMkLst>
      </pc:sldChg>
      <pc:sldChg chg="del">
        <pc:chgData name="Faes Willem" userId="faa97310-bf1e-46e2-9a67-39a99fcbffb2" providerId="ADAL" clId="{79683555-9940-469B-B259-DA2BA9092C4F}" dt="2020-11-17T16:07:12.253" v="115" actId="2696"/>
        <pc:sldMkLst>
          <pc:docMk/>
          <pc:sldMk cId="2863475511" sldId="280"/>
        </pc:sldMkLst>
      </pc:sldChg>
      <pc:sldChg chg="modSp add">
        <pc:chgData name="Faes Willem" userId="faa97310-bf1e-46e2-9a67-39a99fcbffb2" providerId="ADAL" clId="{79683555-9940-469B-B259-DA2BA9092C4F}" dt="2020-11-17T16:06:59.017" v="113" actId="14100"/>
        <pc:sldMkLst>
          <pc:docMk/>
          <pc:sldMk cId="2254882638" sldId="281"/>
        </pc:sldMkLst>
        <pc:spChg chg="mod">
          <ac:chgData name="Faes Willem" userId="faa97310-bf1e-46e2-9a67-39a99fcbffb2" providerId="ADAL" clId="{79683555-9940-469B-B259-DA2BA9092C4F}" dt="2020-11-17T16:06:56.295" v="112" actId="1076"/>
          <ac:spMkLst>
            <pc:docMk/>
            <pc:sldMk cId="2254882638" sldId="281"/>
            <ac:spMk id="2" creationId="{EC3F9B47-4F76-4C36-96AC-71A8884D8AA3}"/>
          </ac:spMkLst>
        </pc:spChg>
        <pc:graphicFrameChg chg="mod modGraphic">
          <ac:chgData name="Faes Willem" userId="faa97310-bf1e-46e2-9a67-39a99fcbffb2" providerId="ADAL" clId="{79683555-9940-469B-B259-DA2BA9092C4F}" dt="2020-11-17T16:06:59.017" v="113" actId="14100"/>
          <ac:graphicFrameMkLst>
            <pc:docMk/>
            <pc:sldMk cId="2254882638" sldId="281"/>
            <ac:graphicFrameMk id="4" creationId="{0100BEEC-A71F-4CE8-80E4-363D6D0A1B8A}"/>
          </ac:graphicFrameMkLst>
        </pc:graphicFrameChg>
      </pc:sldChg>
      <pc:sldChg chg="delSp modSp ord delAnim">
        <pc:chgData name="Faes Willem" userId="faa97310-bf1e-46e2-9a67-39a99fcbffb2" providerId="ADAL" clId="{79683555-9940-469B-B259-DA2BA9092C4F}" dt="2020-11-17T16:07:24.832" v="118"/>
        <pc:sldMkLst>
          <pc:docMk/>
          <pc:sldMk cId="1008625306" sldId="283"/>
        </pc:sldMkLst>
        <pc:spChg chg="mod">
          <ac:chgData name="Faes Willem" userId="faa97310-bf1e-46e2-9a67-39a99fcbffb2" providerId="ADAL" clId="{79683555-9940-469B-B259-DA2BA9092C4F}" dt="2020-11-17T16:06:38.700" v="110" actId="20577"/>
          <ac:spMkLst>
            <pc:docMk/>
            <pc:sldMk cId="1008625306" sldId="283"/>
            <ac:spMk id="2" creationId="{5DAC0194-EB6D-48B6-93D7-9118E1999A94}"/>
          </ac:spMkLst>
        </pc:spChg>
        <pc:spChg chg="del">
          <ac:chgData name="Faes Willem" userId="faa97310-bf1e-46e2-9a67-39a99fcbffb2" providerId="ADAL" clId="{79683555-9940-469B-B259-DA2BA9092C4F}" dt="2020-11-17T16:06:35.096" v="102" actId="478"/>
          <ac:spMkLst>
            <pc:docMk/>
            <pc:sldMk cId="1008625306" sldId="283"/>
            <ac:spMk id="3" creationId="{49B89A05-0415-4847-A459-87CBF1CA872B}"/>
          </ac:spMkLst>
        </pc:spChg>
        <pc:spChg chg="del">
          <ac:chgData name="Faes Willem" userId="faa97310-bf1e-46e2-9a67-39a99fcbffb2" providerId="ADAL" clId="{79683555-9940-469B-B259-DA2BA9092C4F}" dt="2020-11-17T16:06:34.516" v="101" actId="478"/>
          <ac:spMkLst>
            <pc:docMk/>
            <pc:sldMk cId="1008625306" sldId="283"/>
            <ac:spMk id="6" creationId="{79903D93-7776-433A-B7F3-A333780B35D0}"/>
          </ac:spMkLst>
        </pc:spChg>
      </pc:sldChg>
      <pc:sldChg chg="modSp add">
        <pc:chgData name="Faes Willem" userId="faa97310-bf1e-46e2-9a67-39a99fcbffb2" providerId="ADAL" clId="{79683555-9940-469B-B259-DA2BA9092C4F}" dt="2020-11-17T16:11:46.535" v="151" actId="1035"/>
        <pc:sldMkLst>
          <pc:docMk/>
          <pc:sldMk cId="719036911" sldId="284"/>
        </pc:sldMkLst>
        <pc:spChg chg="mod">
          <ac:chgData name="Faes Willem" userId="faa97310-bf1e-46e2-9a67-39a99fcbffb2" providerId="ADAL" clId="{79683555-9940-469B-B259-DA2BA9092C4F}" dt="2020-11-17T16:11:46.535" v="151" actId="1035"/>
          <ac:spMkLst>
            <pc:docMk/>
            <pc:sldMk cId="719036911" sldId="284"/>
            <ac:spMk id="5" creationId="{7C9791A3-A1AD-4B3C-85F2-34E0D74BD783}"/>
          </ac:spMkLst>
        </pc:spChg>
        <pc:spChg chg="mod">
          <ac:chgData name="Faes Willem" userId="faa97310-bf1e-46e2-9a67-39a99fcbffb2" providerId="ADAL" clId="{79683555-9940-469B-B259-DA2BA9092C4F}" dt="2020-11-17T16:11:46.535" v="151" actId="1035"/>
          <ac:spMkLst>
            <pc:docMk/>
            <pc:sldMk cId="719036911" sldId="284"/>
            <ac:spMk id="6" creationId="{942D88C1-41EB-449B-AD5F-DDC0C0BE74A7}"/>
          </ac:spMkLst>
        </pc:spChg>
        <pc:spChg chg="mod">
          <ac:chgData name="Faes Willem" userId="faa97310-bf1e-46e2-9a67-39a99fcbffb2" providerId="ADAL" clId="{79683555-9940-469B-B259-DA2BA9092C4F}" dt="2020-11-17T16:11:46.535" v="151" actId="1035"/>
          <ac:spMkLst>
            <pc:docMk/>
            <pc:sldMk cId="719036911" sldId="284"/>
            <ac:spMk id="7" creationId="{F3E7691D-29A2-49E9-AE18-281DBB15A8C4}"/>
          </ac:spMkLst>
        </pc:spChg>
        <pc:spChg chg="mod">
          <ac:chgData name="Faes Willem" userId="faa97310-bf1e-46e2-9a67-39a99fcbffb2" providerId="ADAL" clId="{79683555-9940-469B-B259-DA2BA9092C4F}" dt="2020-11-17T16:11:46.535" v="151" actId="1035"/>
          <ac:spMkLst>
            <pc:docMk/>
            <pc:sldMk cId="719036911" sldId="284"/>
            <ac:spMk id="8" creationId="{B23B6B5D-67E3-479C-B431-1002A7CF4BC0}"/>
          </ac:spMkLst>
        </pc:spChg>
        <pc:spChg chg="mod">
          <ac:chgData name="Faes Willem" userId="faa97310-bf1e-46e2-9a67-39a99fcbffb2" providerId="ADAL" clId="{79683555-9940-469B-B259-DA2BA9092C4F}" dt="2020-11-17T16:11:46.535" v="151" actId="1035"/>
          <ac:spMkLst>
            <pc:docMk/>
            <pc:sldMk cId="719036911" sldId="284"/>
            <ac:spMk id="9" creationId="{4FA93DAC-B2B8-4806-A342-43A18D9787F3}"/>
          </ac:spMkLst>
        </pc:spChg>
        <pc:spChg chg="mod">
          <ac:chgData name="Faes Willem" userId="faa97310-bf1e-46e2-9a67-39a99fcbffb2" providerId="ADAL" clId="{79683555-9940-469B-B259-DA2BA9092C4F}" dt="2020-11-17T16:11:46.535" v="151" actId="1035"/>
          <ac:spMkLst>
            <pc:docMk/>
            <pc:sldMk cId="719036911" sldId="284"/>
            <ac:spMk id="10" creationId="{6C6509D8-6522-46FC-8299-F5B980461E9F}"/>
          </ac:spMkLst>
        </pc:spChg>
        <pc:graphicFrameChg chg="mod modGraphic">
          <ac:chgData name="Faes Willem" userId="faa97310-bf1e-46e2-9a67-39a99fcbffb2" providerId="ADAL" clId="{79683555-9940-469B-B259-DA2BA9092C4F}" dt="2020-11-17T16:11:46.535" v="151" actId="1035"/>
          <ac:graphicFrameMkLst>
            <pc:docMk/>
            <pc:sldMk cId="719036911" sldId="284"/>
            <ac:graphicFrameMk id="4" creationId="{F4071B8B-2AE8-4D83-A0EA-56BD2895C8FD}"/>
          </ac:graphicFrameMkLst>
        </pc:graphicFrameChg>
      </pc:sldChg>
      <pc:sldChg chg="modSp ord">
        <pc:chgData name="Faes Willem" userId="faa97310-bf1e-46e2-9a67-39a99fcbffb2" providerId="ADAL" clId="{79683555-9940-469B-B259-DA2BA9092C4F}" dt="2020-11-17T16:29:03.720" v="302"/>
        <pc:sldMkLst>
          <pc:docMk/>
          <pc:sldMk cId="885955921" sldId="288"/>
        </pc:sldMkLst>
        <pc:spChg chg="mod">
          <ac:chgData name="Faes Willem" userId="faa97310-bf1e-46e2-9a67-39a99fcbffb2" providerId="ADAL" clId="{79683555-9940-469B-B259-DA2BA9092C4F}" dt="2020-11-17T16:12:33.859" v="292" actId="20577"/>
          <ac:spMkLst>
            <pc:docMk/>
            <pc:sldMk cId="885955921" sldId="288"/>
            <ac:spMk id="8" creationId="{33C29863-EAA4-47C2-80C6-E0968019E08A}"/>
          </ac:spMkLst>
        </pc:spChg>
        <pc:spChg chg="mod">
          <ac:chgData name="Faes Willem" userId="faa97310-bf1e-46e2-9a67-39a99fcbffb2" providerId="ADAL" clId="{79683555-9940-469B-B259-DA2BA9092C4F}" dt="2020-11-17T16:11:55.820" v="167" actId="20577"/>
          <ac:spMkLst>
            <pc:docMk/>
            <pc:sldMk cId="885955921" sldId="288"/>
            <ac:spMk id="10" creationId="{592C183C-151D-4E66-AF86-FEA1CB3164B6}"/>
          </ac:spMkLst>
        </pc:spChg>
        <pc:picChg chg="mod ord">
          <ac:chgData name="Faes Willem" userId="faa97310-bf1e-46e2-9a67-39a99fcbffb2" providerId="ADAL" clId="{79683555-9940-469B-B259-DA2BA9092C4F}" dt="2020-11-17T16:12:49.829" v="301" actId="170"/>
          <ac:picMkLst>
            <pc:docMk/>
            <pc:sldMk cId="885955921" sldId="288"/>
            <ac:picMk id="1026" creationId="{20B47162-5C89-4956-A882-64E2612F8A3F}"/>
          </ac:picMkLst>
        </pc:picChg>
        <pc:cxnChg chg="mod">
          <ac:chgData name="Faes Willem" userId="faa97310-bf1e-46e2-9a67-39a99fcbffb2" providerId="ADAL" clId="{79683555-9940-469B-B259-DA2BA9092C4F}" dt="2020-11-17T16:12:37.277" v="293" actId="14100"/>
          <ac:cxnSpMkLst>
            <pc:docMk/>
            <pc:sldMk cId="885955921" sldId="288"/>
            <ac:cxnSpMk id="5" creationId="{388B72CA-810B-4440-A706-7A3A61067312}"/>
          </ac:cxnSpMkLst>
        </pc:cxnChg>
        <pc:cxnChg chg="mod">
          <ac:chgData name="Faes Willem" userId="faa97310-bf1e-46e2-9a67-39a99fcbffb2" providerId="ADAL" clId="{79683555-9940-469B-B259-DA2BA9092C4F}" dt="2020-11-17T16:12:39.740" v="294" actId="14100"/>
          <ac:cxnSpMkLst>
            <pc:docMk/>
            <pc:sldMk cId="885955921" sldId="288"/>
            <ac:cxnSpMk id="18" creationId="{B74CC90A-9F95-464D-9175-9B34E7F46678}"/>
          </ac:cxnSpMkLst>
        </pc:cxnChg>
      </pc:sldChg>
      <pc:sldChg chg="modSp ord modAnim">
        <pc:chgData name="Faes Willem" userId="faa97310-bf1e-46e2-9a67-39a99fcbffb2" providerId="ADAL" clId="{79683555-9940-469B-B259-DA2BA9092C4F}" dt="2020-11-17T16:07:07.658" v="114"/>
        <pc:sldMkLst>
          <pc:docMk/>
          <pc:sldMk cId="4254372937" sldId="289"/>
        </pc:sldMkLst>
        <pc:spChg chg="mod">
          <ac:chgData name="Faes Willem" userId="faa97310-bf1e-46e2-9a67-39a99fcbffb2" providerId="ADAL" clId="{79683555-9940-469B-B259-DA2BA9092C4F}" dt="2020-11-17T16:06:20.317" v="98"/>
          <ac:spMkLst>
            <pc:docMk/>
            <pc:sldMk cId="4254372937" sldId="289"/>
            <ac:spMk id="3" creationId="{E3DF15BC-C888-4C3A-9DB2-1DBAC5470A7F}"/>
          </ac:spMkLst>
        </pc:spChg>
        <pc:spChg chg="mod">
          <ac:chgData name="Faes Willem" userId="faa97310-bf1e-46e2-9a67-39a99fcbffb2" providerId="ADAL" clId="{79683555-9940-469B-B259-DA2BA9092C4F}" dt="2020-11-17T16:05:55.387" v="91" actId="20577"/>
          <ac:spMkLst>
            <pc:docMk/>
            <pc:sldMk cId="4254372937" sldId="289"/>
            <ac:spMk id="10" creationId="{7230BA89-D98C-42E0-B5B4-77505A15640F}"/>
          </ac:spMkLst>
        </pc:spChg>
      </pc:sldChg>
      <pc:sldChg chg="addSp modSp add modAnim">
        <pc:chgData name="Faes Willem" userId="faa97310-bf1e-46e2-9a67-39a99fcbffb2" providerId="ADAL" clId="{79683555-9940-469B-B259-DA2BA9092C4F}" dt="2020-11-17T16:40:29.587" v="793"/>
        <pc:sldMkLst>
          <pc:docMk/>
          <pc:sldMk cId="2159851212" sldId="290"/>
        </pc:sldMkLst>
        <pc:spChg chg="mod">
          <ac:chgData name="Faes Willem" userId="faa97310-bf1e-46e2-9a67-39a99fcbffb2" providerId="ADAL" clId="{79683555-9940-469B-B259-DA2BA9092C4F}" dt="2020-11-17T16:31:22.152" v="312" actId="20577"/>
          <ac:spMkLst>
            <pc:docMk/>
            <pc:sldMk cId="2159851212" sldId="290"/>
            <ac:spMk id="2" creationId="{D0E5B5DF-9E96-4D33-93B8-D9542A31B78B}"/>
          </ac:spMkLst>
        </pc:spChg>
        <pc:spChg chg="add mod">
          <ac:chgData name="Faes Willem" userId="faa97310-bf1e-46e2-9a67-39a99fcbffb2" providerId="ADAL" clId="{79683555-9940-469B-B259-DA2BA9092C4F}" dt="2020-11-17T16:40:24.957" v="792" actId="1076"/>
          <ac:spMkLst>
            <pc:docMk/>
            <pc:sldMk cId="2159851212" sldId="290"/>
            <ac:spMk id="5" creationId="{5BA048E6-E46C-4FB0-8CB5-692DFD61E9BD}"/>
          </ac:spMkLst>
        </pc:spChg>
        <pc:spChg chg="add mod">
          <ac:chgData name="Faes Willem" userId="faa97310-bf1e-46e2-9a67-39a99fcbffb2" providerId="ADAL" clId="{79683555-9940-469B-B259-DA2BA9092C4F}" dt="2020-11-17T16:40:20.480" v="791"/>
          <ac:spMkLst>
            <pc:docMk/>
            <pc:sldMk cId="2159851212" sldId="290"/>
            <ac:spMk id="6" creationId="{EC729EC7-55F5-4B05-82BA-37BEFC21A253}"/>
          </ac:spMkLst>
        </pc:spChg>
        <pc:graphicFrameChg chg="mod modGraphic">
          <ac:chgData name="Faes Willem" userId="faa97310-bf1e-46e2-9a67-39a99fcbffb2" providerId="ADAL" clId="{79683555-9940-469B-B259-DA2BA9092C4F}" dt="2020-11-17T16:38:19.935" v="601" actId="1076"/>
          <ac:graphicFrameMkLst>
            <pc:docMk/>
            <pc:sldMk cId="2159851212" sldId="290"/>
            <ac:graphicFrameMk id="4" creationId="{9EB08418-011D-4A29-873D-AA8AA02874EC}"/>
          </ac:graphicFrameMkLst>
        </pc:graphicFrameChg>
      </pc:sldChg>
      <pc:sldChg chg="modSp del">
        <pc:chgData name="Faes Willem" userId="faa97310-bf1e-46e2-9a67-39a99fcbffb2" providerId="ADAL" clId="{79683555-9940-469B-B259-DA2BA9092C4F}" dt="2020-11-17T16:06:31.792" v="100" actId="2696"/>
        <pc:sldMkLst>
          <pc:docMk/>
          <pc:sldMk cId="3985758445" sldId="290"/>
        </pc:sldMkLst>
        <pc:spChg chg="mod">
          <ac:chgData name="Faes Willem" userId="faa97310-bf1e-46e2-9a67-39a99fcbffb2" providerId="ADAL" clId="{79683555-9940-469B-B259-DA2BA9092C4F}" dt="2020-11-17T16:06:30.034" v="99" actId="6549"/>
          <ac:spMkLst>
            <pc:docMk/>
            <pc:sldMk cId="3985758445" sldId="290"/>
            <ac:spMk id="15" creationId="{EFDF14DA-E899-4F59-8875-942E65965496}"/>
          </ac:spMkLst>
        </pc:spChg>
      </pc:sldChg>
      <pc:sldChg chg="del">
        <pc:chgData name="Faes Willem" userId="faa97310-bf1e-46e2-9a67-39a99fcbffb2" providerId="ADAL" clId="{79683555-9940-469B-B259-DA2BA9092C4F}" dt="2020-11-17T16:07:13.318" v="116" actId="2696"/>
        <pc:sldMkLst>
          <pc:docMk/>
          <pc:sldMk cId="19801751" sldId="291"/>
        </pc:sldMkLst>
      </pc:sldChg>
      <pc:sldChg chg="del">
        <pc:chgData name="Faes Willem" userId="faa97310-bf1e-46e2-9a67-39a99fcbffb2" providerId="ADAL" clId="{79683555-9940-469B-B259-DA2BA9092C4F}" dt="2020-11-17T16:01:28.729" v="22" actId="2696"/>
        <pc:sldMkLst>
          <pc:docMk/>
          <pc:sldMk cId="1973558418" sldId="292"/>
        </pc:sldMkLst>
      </pc:sldChg>
      <pc:sldChg chg="del">
        <pc:chgData name="Faes Willem" userId="faa97310-bf1e-46e2-9a67-39a99fcbffb2" providerId="ADAL" clId="{79683555-9940-469B-B259-DA2BA9092C4F}" dt="2020-11-17T16:03:49.843" v="59" actId="2696"/>
        <pc:sldMkLst>
          <pc:docMk/>
          <pc:sldMk cId="2222107974" sldId="293"/>
        </pc:sldMkLst>
      </pc:sldChg>
      <pc:sldChg chg="del">
        <pc:chgData name="Faes Willem" userId="faa97310-bf1e-46e2-9a67-39a99fcbffb2" providerId="ADAL" clId="{79683555-9940-469B-B259-DA2BA9092C4F}" dt="2020-11-17T16:03:49.727" v="56" actId="2696"/>
        <pc:sldMkLst>
          <pc:docMk/>
          <pc:sldMk cId="3305345650" sldId="294"/>
        </pc:sldMkLst>
      </pc:sldChg>
      <pc:sldChg chg="modSp del">
        <pc:chgData name="Faes Willem" userId="faa97310-bf1e-46e2-9a67-39a99fcbffb2" providerId="ADAL" clId="{79683555-9940-469B-B259-DA2BA9092C4F}" dt="2020-11-17T16:05:48.660" v="77" actId="2696"/>
        <pc:sldMkLst>
          <pc:docMk/>
          <pc:sldMk cId="2537448652" sldId="295"/>
        </pc:sldMkLst>
        <pc:spChg chg="mod">
          <ac:chgData name="Faes Willem" userId="faa97310-bf1e-46e2-9a67-39a99fcbffb2" providerId="ADAL" clId="{79683555-9940-469B-B259-DA2BA9092C4F}" dt="2020-11-17T16:05:47.024" v="76" actId="20577"/>
          <ac:spMkLst>
            <pc:docMk/>
            <pc:sldMk cId="2537448652" sldId="295"/>
            <ac:spMk id="9" creationId="{1CA7E156-AFC4-4DE3-A778-3679EAC0C37C}"/>
          </ac:spMkLst>
        </pc:spChg>
      </pc:sldChg>
      <pc:sldMasterChg chg="delSldLayout">
        <pc:chgData name="Faes Willem" userId="faa97310-bf1e-46e2-9a67-39a99fcbffb2" providerId="ADAL" clId="{79683555-9940-469B-B259-DA2BA9092C4F}" dt="2020-11-17T16:03:50.091" v="62" actId="2696"/>
        <pc:sldMasterMkLst>
          <pc:docMk/>
          <pc:sldMasterMk cId="3770589907" sldId="2147483660"/>
        </pc:sldMasterMkLst>
        <pc:sldLayoutChg chg="del">
          <pc:chgData name="Faes Willem" userId="faa97310-bf1e-46e2-9a67-39a99fcbffb2" providerId="ADAL" clId="{79683555-9940-469B-B259-DA2BA9092C4F}" dt="2020-11-17T16:03:50.091" v="62" actId="2696"/>
          <pc:sldLayoutMkLst>
            <pc:docMk/>
            <pc:sldMasterMk cId="3770589907" sldId="2147483660"/>
            <pc:sldLayoutMk cId="3893034021" sldId="2147483679"/>
          </pc:sldLayoutMkLst>
        </pc:sldLayoutChg>
      </pc:sldMasterChg>
    </pc:docChg>
  </pc:docChgLst>
  <pc:docChgLst>
    <pc:chgData name="Faes Willem" userId="faa97310-bf1e-46e2-9a67-39a99fcbffb2" providerId="ADAL" clId="{E8D542D8-6921-4474-ACDE-8064417555A4}"/>
    <pc:docChg chg="undo custSel addSld modSld sldOrd">
      <pc:chgData name="Faes Willem" userId="faa97310-bf1e-46e2-9a67-39a99fcbffb2" providerId="ADAL" clId="{E8D542D8-6921-4474-ACDE-8064417555A4}" dt="2020-11-09T08:18:46.124" v="295" actId="1076"/>
      <pc:docMkLst>
        <pc:docMk/>
      </pc:docMkLst>
      <pc:sldChg chg="addSp delSp modSp">
        <pc:chgData name="Faes Willem" userId="faa97310-bf1e-46e2-9a67-39a99fcbffb2" providerId="ADAL" clId="{E8D542D8-6921-4474-ACDE-8064417555A4}" dt="2020-11-09T08:11:55.120" v="175"/>
        <pc:sldMkLst>
          <pc:docMk/>
          <pc:sldMk cId="3355618083" sldId="256"/>
        </pc:sldMkLst>
        <pc:spChg chg="add del">
          <ac:chgData name="Faes Willem" userId="faa97310-bf1e-46e2-9a67-39a99fcbffb2" providerId="ADAL" clId="{E8D542D8-6921-4474-ACDE-8064417555A4}" dt="2020-11-09T08:11:55.120" v="175"/>
          <ac:spMkLst>
            <pc:docMk/>
            <pc:sldMk cId="3355618083" sldId="256"/>
            <ac:spMk id="3" creationId="{9D05E55A-96BC-4BC0-B803-671098BFACD2}"/>
          </ac:spMkLst>
        </pc:spChg>
        <pc:spChg chg="mod">
          <ac:chgData name="Faes Willem" userId="faa97310-bf1e-46e2-9a67-39a99fcbffb2" providerId="ADAL" clId="{E8D542D8-6921-4474-ACDE-8064417555A4}" dt="2020-11-09T08:11:55.120" v="175"/>
          <ac:spMkLst>
            <pc:docMk/>
            <pc:sldMk cId="3355618083" sldId="256"/>
            <ac:spMk id="18" creationId="{00000000-0000-0000-0000-000000000000}"/>
          </ac:spMkLst>
        </pc:spChg>
        <pc:spChg chg="add del">
          <ac:chgData name="Faes Willem" userId="faa97310-bf1e-46e2-9a67-39a99fcbffb2" providerId="ADAL" clId="{E8D542D8-6921-4474-ACDE-8064417555A4}" dt="2020-11-09T08:11:55.120" v="175"/>
          <ac:spMkLst>
            <pc:docMk/>
            <pc:sldMk cId="3355618083" sldId="256"/>
            <ac:spMk id="19" creationId="{00000000-0000-0000-0000-000000000000}"/>
          </ac:spMkLst>
        </pc:spChg>
        <pc:spChg chg="add del">
          <ac:chgData name="Faes Willem" userId="faa97310-bf1e-46e2-9a67-39a99fcbffb2" providerId="ADAL" clId="{E8D542D8-6921-4474-ACDE-8064417555A4}" dt="2020-11-09T08:11:55.120" v="175"/>
          <ac:spMkLst>
            <pc:docMk/>
            <pc:sldMk cId="3355618083" sldId="256"/>
            <ac:spMk id="20" creationId="{00000000-0000-0000-0000-000000000000}"/>
          </ac:spMkLst>
        </pc:spChg>
        <pc:spChg chg="add del">
          <ac:chgData name="Faes Willem" userId="faa97310-bf1e-46e2-9a67-39a99fcbffb2" providerId="ADAL" clId="{E8D542D8-6921-4474-ACDE-8064417555A4}" dt="2020-11-09T08:11:55.120" v="175"/>
          <ac:spMkLst>
            <pc:docMk/>
            <pc:sldMk cId="3355618083" sldId="256"/>
            <ac:spMk id="21" creationId="{00000000-0000-0000-0000-000000000000}"/>
          </ac:spMkLst>
        </pc:spChg>
        <pc:spChg chg="add del">
          <ac:chgData name="Faes Willem" userId="faa97310-bf1e-46e2-9a67-39a99fcbffb2" providerId="ADAL" clId="{E8D542D8-6921-4474-ACDE-8064417555A4}" dt="2020-11-09T08:11:55.120" v="175"/>
          <ac:spMkLst>
            <pc:docMk/>
            <pc:sldMk cId="3355618083" sldId="256"/>
            <ac:spMk id="22" creationId="{00000000-0000-0000-0000-000000000000}"/>
          </ac:spMkLst>
        </pc:spChg>
      </pc:sldChg>
      <pc:sldChg chg="modSp">
        <pc:chgData name="Faes Willem" userId="faa97310-bf1e-46e2-9a67-39a99fcbffb2" providerId="ADAL" clId="{E8D542D8-6921-4474-ACDE-8064417555A4}" dt="2020-11-09T08:13:39.236" v="232" actId="14100"/>
        <pc:sldMkLst>
          <pc:docMk/>
          <pc:sldMk cId="885955921" sldId="288"/>
        </pc:sldMkLst>
        <pc:picChg chg="mod">
          <ac:chgData name="Faes Willem" userId="faa97310-bf1e-46e2-9a67-39a99fcbffb2" providerId="ADAL" clId="{E8D542D8-6921-4474-ACDE-8064417555A4}" dt="2020-11-09T08:13:14.596" v="223" actId="14100"/>
          <ac:picMkLst>
            <pc:docMk/>
            <pc:sldMk cId="885955921" sldId="288"/>
            <ac:picMk id="3" creationId="{C0C3A255-BCE1-4473-80E0-E9E637756324}"/>
          </ac:picMkLst>
        </pc:picChg>
        <pc:picChg chg="mod">
          <ac:chgData name="Faes Willem" userId="faa97310-bf1e-46e2-9a67-39a99fcbffb2" providerId="ADAL" clId="{E8D542D8-6921-4474-ACDE-8064417555A4}" dt="2020-11-09T08:13:17.605" v="225" actId="14100"/>
          <ac:picMkLst>
            <pc:docMk/>
            <pc:sldMk cId="885955921" sldId="288"/>
            <ac:picMk id="15" creationId="{70D806C4-1DD3-4F51-9FFC-E341919452E5}"/>
          </ac:picMkLst>
        </pc:picChg>
        <pc:picChg chg="mod">
          <ac:chgData name="Faes Willem" userId="faa97310-bf1e-46e2-9a67-39a99fcbffb2" providerId="ADAL" clId="{E8D542D8-6921-4474-ACDE-8064417555A4}" dt="2020-11-09T08:13:20.884" v="226" actId="1076"/>
          <ac:picMkLst>
            <pc:docMk/>
            <pc:sldMk cId="885955921" sldId="288"/>
            <ac:picMk id="1026" creationId="{20B47162-5C89-4956-A882-64E2612F8A3F}"/>
          </ac:picMkLst>
        </pc:picChg>
        <pc:cxnChg chg="mod">
          <ac:chgData name="Faes Willem" userId="faa97310-bf1e-46e2-9a67-39a99fcbffb2" providerId="ADAL" clId="{E8D542D8-6921-4474-ACDE-8064417555A4}" dt="2020-11-09T08:13:39.236" v="232" actId="14100"/>
          <ac:cxnSpMkLst>
            <pc:docMk/>
            <pc:sldMk cId="885955921" sldId="288"/>
            <ac:cxnSpMk id="5" creationId="{388B72CA-810B-4440-A706-7A3A61067312}"/>
          </ac:cxnSpMkLst>
        </pc:cxnChg>
        <pc:cxnChg chg="mod">
          <ac:chgData name="Faes Willem" userId="faa97310-bf1e-46e2-9a67-39a99fcbffb2" providerId="ADAL" clId="{E8D542D8-6921-4474-ACDE-8064417555A4}" dt="2020-11-09T08:13:26.988" v="228" actId="14100"/>
          <ac:cxnSpMkLst>
            <pc:docMk/>
            <pc:sldMk cId="885955921" sldId="288"/>
            <ac:cxnSpMk id="9" creationId="{E6C8FB49-7B12-4230-B777-FE21E5FBB31C}"/>
          </ac:cxnSpMkLst>
        </pc:cxnChg>
        <pc:cxnChg chg="mod">
          <ac:chgData name="Faes Willem" userId="faa97310-bf1e-46e2-9a67-39a99fcbffb2" providerId="ADAL" clId="{E8D542D8-6921-4474-ACDE-8064417555A4}" dt="2020-11-09T08:13:31.812" v="230" actId="14100"/>
          <ac:cxnSpMkLst>
            <pc:docMk/>
            <pc:sldMk cId="885955921" sldId="288"/>
            <ac:cxnSpMk id="18" creationId="{B74CC90A-9F95-464D-9175-9B34E7F46678}"/>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DDC-4049-8642-2DD8BA9EC9A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DDC-4049-8642-2DD8BA9EC9A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DDC-4049-8642-2DD8BA9EC9A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4DDC-4049-8642-2DD8BA9EC9AF}"/>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4DDC-4049-8642-2DD8BA9EC9AF}"/>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4DDC-4049-8642-2DD8BA9EC9AF}"/>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4DDC-4049-8642-2DD8BA9EC9AF}"/>
              </c:ext>
            </c:extLst>
          </c:dPt>
          <c:dLbls>
            <c:dLbl>
              <c:idx val="0"/>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1-4DDC-4049-8642-2DD8BA9EC9AF}"/>
                </c:ext>
              </c:extLst>
            </c:dLbl>
            <c:dLbl>
              <c:idx val="5"/>
              <c:layout>
                <c:manualLayout>
                  <c:x val="7.3682633420822402E-2"/>
                  <c:y val="0.16007655293088363"/>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4DDC-4049-8642-2DD8BA9EC9AF}"/>
                </c:ext>
              </c:extLst>
            </c:dLbl>
            <c:dLbl>
              <c:idx val="6"/>
              <c:layout>
                <c:manualLayout>
                  <c:x val="2.4187664041994749E-2"/>
                  <c:y val="5.636081948089821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D-4DDC-4049-8642-2DD8BA9EC9AF}"/>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Sheet1!$B$1:$B$7</c:f>
              <c:strCache>
                <c:ptCount val="7"/>
                <c:pt idx="0">
                  <c:v>Koeling</c:v>
                </c:pt>
                <c:pt idx="1">
                  <c:v>Industrie</c:v>
                </c:pt>
                <c:pt idx="2">
                  <c:v>Residentieel</c:v>
                </c:pt>
                <c:pt idx="3">
                  <c:v>Tertair</c:v>
                </c:pt>
                <c:pt idx="4">
                  <c:v>Landbouw</c:v>
                </c:pt>
                <c:pt idx="5">
                  <c:v>Transport</c:v>
                </c:pt>
                <c:pt idx="6">
                  <c:v>Andere</c:v>
                </c:pt>
              </c:strCache>
            </c:strRef>
          </c:cat>
          <c:val>
            <c:numRef>
              <c:f>Sheet1!$A$1:$A$7</c:f>
              <c:numCache>
                <c:formatCode>General</c:formatCode>
                <c:ptCount val="7"/>
                <c:pt idx="0">
                  <c:v>17.2</c:v>
                </c:pt>
                <c:pt idx="1">
                  <c:v>37.6</c:v>
                </c:pt>
                <c:pt idx="2">
                  <c:v>20.5</c:v>
                </c:pt>
                <c:pt idx="3">
                  <c:v>17.100000000000001</c:v>
                </c:pt>
                <c:pt idx="4">
                  <c:v>2.6</c:v>
                </c:pt>
                <c:pt idx="5">
                  <c:v>1.6</c:v>
                </c:pt>
                <c:pt idx="6">
                  <c:v>3.4</c:v>
                </c:pt>
              </c:numCache>
            </c:numRef>
          </c:val>
          <c:extLst>
            <c:ext xmlns:c16="http://schemas.microsoft.com/office/drawing/2014/chart" uri="{C3380CC4-5D6E-409C-BE32-E72D297353CC}">
              <c16:uniqueId val="{0000000E-4DDC-4049-8642-2DD8BA9EC9A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9529858557593027"/>
          <c:y val="7.5413117638224378E-2"/>
          <c:w val="0.28351404004163516"/>
          <c:h val="0.8491735501727135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31C237-0473-4B07-B124-7346EB5CBC4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C6D190AB-5409-46D8-A775-6EB0860BAC3A}">
      <dgm:prSet phldrT="[Text]" custT="1"/>
      <dgm:spPr/>
      <dgm:t>
        <a:bodyPr/>
        <a:lstStyle/>
        <a:p>
          <a:r>
            <a:rPr lang="en-US" sz="2500" b="1" dirty="0"/>
            <a:t>Sustainable energy transition</a:t>
          </a:r>
        </a:p>
      </dgm:t>
    </dgm:pt>
    <dgm:pt modelId="{0C0A2589-DC77-4CF4-A13A-1E8E6DBDC8B5}" type="parTrans" cxnId="{3DD96A48-3481-4EE3-A889-F187876FB49D}">
      <dgm:prSet/>
      <dgm:spPr/>
      <dgm:t>
        <a:bodyPr/>
        <a:lstStyle/>
        <a:p>
          <a:endParaRPr lang="en-US"/>
        </a:p>
      </dgm:t>
    </dgm:pt>
    <dgm:pt modelId="{EEA3B20A-0B99-4EAE-9DBC-3CA5CCA38B00}" type="sibTrans" cxnId="{3DD96A48-3481-4EE3-A889-F187876FB49D}">
      <dgm:prSet/>
      <dgm:spPr/>
      <dgm:t>
        <a:bodyPr/>
        <a:lstStyle/>
        <a:p>
          <a:endParaRPr lang="en-US"/>
        </a:p>
      </dgm:t>
    </dgm:pt>
    <dgm:pt modelId="{60D99E4E-C03E-4C9D-9CDD-6C356F2750F6}">
      <dgm:prSet phldrT="[Text]" custT="1"/>
      <dgm:spPr/>
      <dgm:t>
        <a:bodyPr/>
        <a:lstStyle/>
        <a:p>
          <a:r>
            <a:rPr lang="en-US" sz="2000" noProof="0" dirty="0"/>
            <a:t>Thermo-economics</a:t>
          </a:r>
        </a:p>
      </dgm:t>
    </dgm:pt>
    <dgm:pt modelId="{8CD96822-07DE-4236-AC2E-D8D3A10BE1DF}" type="parTrans" cxnId="{DFAA7BE1-D236-493C-B5CD-DE10789EE1C4}">
      <dgm:prSet/>
      <dgm:spPr/>
      <dgm:t>
        <a:bodyPr/>
        <a:lstStyle/>
        <a:p>
          <a:endParaRPr lang="en-US"/>
        </a:p>
      </dgm:t>
    </dgm:pt>
    <dgm:pt modelId="{547D29CF-6EDE-47FA-86F2-953D43C1DA8E}" type="sibTrans" cxnId="{DFAA7BE1-D236-493C-B5CD-DE10789EE1C4}">
      <dgm:prSet/>
      <dgm:spPr/>
      <dgm:t>
        <a:bodyPr/>
        <a:lstStyle/>
        <a:p>
          <a:endParaRPr lang="en-US"/>
        </a:p>
      </dgm:t>
    </dgm:pt>
    <dgm:pt modelId="{A371F47A-BA08-4E90-BEA7-BDC8DBAC2623}">
      <dgm:prSet phldrT="[Text]" custT="1"/>
      <dgm:spPr/>
      <dgm:t>
        <a:bodyPr/>
        <a:lstStyle/>
        <a:p>
          <a:pPr algn="ctr"/>
          <a:r>
            <a:rPr lang="en-US" sz="2000" noProof="0" dirty="0"/>
            <a:t>Power-to-heat</a:t>
          </a:r>
        </a:p>
      </dgm:t>
    </dgm:pt>
    <dgm:pt modelId="{001598B1-044F-4E74-8551-EC61F4972457}" type="parTrans" cxnId="{572DEDC9-EECA-46D8-A10C-C54CE4014F8B}">
      <dgm:prSet/>
      <dgm:spPr/>
      <dgm:t>
        <a:bodyPr/>
        <a:lstStyle/>
        <a:p>
          <a:endParaRPr lang="en-US"/>
        </a:p>
      </dgm:t>
    </dgm:pt>
    <dgm:pt modelId="{863D577F-96B2-49E6-A8E0-B05A5B6D2268}" type="sibTrans" cxnId="{572DEDC9-EECA-46D8-A10C-C54CE4014F8B}">
      <dgm:prSet/>
      <dgm:spPr/>
      <dgm:t>
        <a:bodyPr/>
        <a:lstStyle/>
        <a:p>
          <a:endParaRPr lang="en-US"/>
        </a:p>
      </dgm:t>
    </dgm:pt>
    <dgm:pt modelId="{B0D94427-188B-4EC4-8159-9B7A50E4CDF3}">
      <dgm:prSet phldrT="[Text]" custT="1"/>
      <dgm:spPr/>
      <dgm:t>
        <a:bodyPr/>
        <a:lstStyle/>
        <a:p>
          <a:r>
            <a:rPr lang="en-US" sz="2000" noProof="0" dirty="0"/>
            <a:t>Energy conversion devices</a:t>
          </a:r>
        </a:p>
      </dgm:t>
    </dgm:pt>
    <dgm:pt modelId="{6C236AFC-6389-4738-ACFF-B17EC4D9DC68}" type="parTrans" cxnId="{61E31368-9C58-438F-9521-39C6A325A877}">
      <dgm:prSet/>
      <dgm:spPr/>
      <dgm:t>
        <a:bodyPr/>
        <a:lstStyle/>
        <a:p>
          <a:endParaRPr lang="en-US"/>
        </a:p>
      </dgm:t>
    </dgm:pt>
    <dgm:pt modelId="{C9F9B875-A495-4B1B-B689-F5A1B97D5568}" type="sibTrans" cxnId="{61E31368-9C58-438F-9521-39C6A325A877}">
      <dgm:prSet/>
      <dgm:spPr/>
      <dgm:t>
        <a:bodyPr/>
        <a:lstStyle/>
        <a:p>
          <a:endParaRPr lang="en-US"/>
        </a:p>
      </dgm:t>
    </dgm:pt>
    <dgm:pt modelId="{8BF5177E-E6B8-410F-B412-F61A0582F3E7}">
      <dgm:prSet phldrT="[Text]" custT="1"/>
      <dgm:spPr/>
      <dgm:t>
        <a:bodyPr/>
        <a:lstStyle/>
        <a:p>
          <a:r>
            <a:rPr lang="en-US" sz="2000" noProof="0" dirty="0"/>
            <a:t>Heat-to-power</a:t>
          </a:r>
        </a:p>
      </dgm:t>
    </dgm:pt>
    <dgm:pt modelId="{9ABC53D1-424E-493F-9958-C3D7D66542A8}" type="sibTrans" cxnId="{AE8F46DA-6CFE-42ED-9F5D-4AC4E7F20E99}">
      <dgm:prSet/>
      <dgm:spPr/>
      <dgm:t>
        <a:bodyPr/>
        <a:lstStyle/>
        <a:p>
          <a:endParaRPr lang="en-US"/>
        </a:p>
      </dgm:t>
    </dgm:pt>
    <dgm:pt modelId="{F3114AE0-D106-4020-9F36-84451D6F60FF}" type="parTrans" cxnId="{AE8F46DA-6CFE-42ED-9F5D-4AC4E7F20E99}">
      <dgm:prSet/>
      <dgm:spPr/>
      <dgm:t>
        <a:bodyPr/>
        <a:lstStyle/>
        <a:p>
          <a:endParaRPr lang="en-US"/>
        </a:p>
      </dgm:t>
    </dgm:pt>
    <dgm:pt modelId="{66022BBB-FC11-4F4F-88E3-E07E66387E88}" type="pres">
      <dgm:prSet presAssocID="{1F31C237-0473-4B07-B124-7346EB5CBC49}" presName="Name0" presStyleCnt="0">
        <dgm:presLayoutVars>
          <dgm:chMax val="1"/>
          <dgm:dir/>
          <dgm:animLvl val="ctr"/>
          <dgm:resizeHandles val="exact"/>
        </dgm:presLayoutVars>
      </dgm:prSet>
      <dgm:spPr/>
      <dgm:t>
        <a:bodyPr/>
        <a:lstStyle/>
        <a:p>
          <a:endParaRPr lang="en-US"/>
        </a:p>
      </dgm:t>
    </dgm:pt>
    <dgm:pt modelId="{41217E0C-3603-4C3F-BF0A-A35910D04B09}" type="pres">
      <dgm:prSet presAssocID="{C6D190AB-5409-46D8-A775-6EB0860BAC3A}" presName="centerShape" presStyleLbl="node0" presStyleIdx="0" presStyleCnt="1"/>
      <dgm:spPr/>
      <dgm:t>
        <a:bodyPr/>
        <a:lstStyle/>
        <a:p>
          <a:endParaRPr lang="en-US"/>
        </a:p>
      </dgm:t>
    </dgm:pt>
    <dgm:pt modelId="{E5E76559-A667-49AD-9E27-A540FF7B1DBE}" type="pres">
      <dgm:prSet presAssocID="{60D99E4E-C03E-4C9D-9CDD-6C356F2750F6}" presName="node" presStyleLbl="node1" presStyleIdx="0" presStyleCnt="4">
        <dgm:presLayoutVars>
          <dgm:bulletEnabled val="1"/>
        </dgm:presLayoutVars>
      </dgm:prSet>
      <dgm:spPr/>
      <dgm:t>
        <a:bodyPr/>
        <a:lstStyle/>
        <a:p>
          <a:endParaRPr lang="en-US"/>
        </a:p>
      </dgm:t>
    </dgm:pt>
    <dgm:pt modelId="{F4524D81-813F-4AB8-ACE0-028D0E18350B}" type="pres">
      <dgm:prSet presAssocID="{60D99E4E-C03E-4C9D-9CDD-6C356F2750F6}" presName="dummy" presStyleCnt="0"/>
      <dgm:spPr/>
    </dgm:pt>
    <dgm:pt modelId="{B82F4586-7DC1-40DB-88D2-D475AA62CD3D}" type="pres">
      <dgm:prSet presAssocID="{547D29CF-6EDE-47FA-86F2-953D43C1DA8E}" presName="sibTrans" presStyleLbl="sibTrans2D1" presStyleIdx="0" presStyleCnt="4"/>
      <dgm:spPr/>
      <dgm:t>
        <a:bodyPr/>
        <a:lstStyle/>
        <a:p>
          <a:endParaRPr lang="en-US"/>
        </a:p>
      </dgm:t>
    </dgm:pt>
    <dgm:pt modelId="{B55ABA41-60C7-49DB-A472-FC5FC2AB9282}" type="pres">
      <dgm:prSet presAssocID="{A371F47A-BA08-4E90-BEA7-BDC8DBAC2623}" presName="node" presStyleLbl="node1" presStyleIdx="1" presStyleCnt="4">
        <dgm:presLayoutVars>
          <dgm:bulletEnabled val="1"/>
        </dgm:presLayoutVars>
      </dgm:prSet>
      <dgm:spPr/>
      <dgm:t>
        <a:bodyPr/>
        <a:lstStyle/>
        <a:p>
          <a:endParaRPr lang="en-US"/>
        </a:p>
      </dgm:t>
    </dgm:pt>
    <dgm:pt modelId="{D7F2130E-4D92-4E98-9B82-3F742D43A3DD}" type="pres">
      <dgm:prSet presAssocID="{A371F47A-BA08-4E90-BEA7-BDC8DBAC2623}" presName="dummy" presStyleCnt="0"/>
      <dgm:spPr/>
    </dgm:pt>
    <dgm:pt modelId="{FDC40C5C-EBDF-4063-82E9-3304EC4CBEBA}" type="pres">
      <dgm:prSet presAssocID="{863D577F-96B2-49E6-A8E0-B05A5B6D2268}" presName="sibTrans" presStyleLbl="sibTrans2D1" presStyleIdx="1" presStyleCnt="4"/>
      <dgm:spPr/>
      <dgm:t>
        <a:bodyPr/>
        <a:lstStyle/>
        <a:p>
          <a:endParaRPr lang="en-US"/>
        </a:p>
      </dgm:t>
    </dgm:pt>
    <dgm:pt modelId="{8662DAFD-31D5-42E9-8D65-503FEC01C2BD}" type="pres">
      <dgm:prSet presAssocID="{B0D94427-188B-4EC4-8159-9B7A50E4CDF3}" presName="node" presStyleLbl="node1" presStyleIdx="2" presStyleCnt="4">
        <dgm:presLayoutVars>
          <dgm:bulletEnabled val="1"/>
        </dgm:presLayoutVars>
      </dgm:prSet>
      <dgm:spPr/>
      <dgm:t>
        <a:bodyPr/>
        <a:lstStyle/>
        <a:p>
          <a:endParaRPr lang="en-US"/>
        </a:p>
      </dgm:t>
    </dgm:pt>
    <dgm:pt modelId="{B6E3B783-A218-46EF-968F-5EC456CF8AEF}" type="pres">
      <dgm:prSet presAssocID="{B0D94427-188B-4EC4-8159-9B7A50E4CDF3}" presName="dummy" presStyleCnt="0"/>
      <dgm:spPr/>
    </dgm:pt>
    <dgm:pt modelId="{6F9D9588-1044-444F-A05E-EDBD7F39F15E}" type="pres">
      <dgm:prSet presAssocID="{C9F9B875-A495-4B1B-B689-F5A1B97D5568}" presName="sibTrans" presStyleLbl="sibTrans2D1" presStyleIdx="2" presStyleCnt="4"/>
      <dgm:spPr/>
      <dgm:t>
        <a:bodyPr/>
        <a:lstStyle/>
        <a:p>
          <a:endParaRPr lang="en-US"/>
        </a:p>
      </dgm:t>
    </dgm:pt>
    <dgm:pt modelId="{D0414725-10DB-43E8-9115-C6A42D4DF220}" type="pres">
      <dgm:prSet presAssocID="{8BF5177E-E6B8-410F-B412-F61A0582F3E7}" presName="node" presStyleLbl="node1" presStyleIdx="3" presStyleCnt="4">
        <dgm:presLayoutVars>
          <dgm:bulletEnabled val="1"/>
        </dgm:presLayoutVars>
      </dgm:prSet>
      <dgm:spPr/>
      <dgm:t>
        <a:bodyPr/>
        <a:lstStyle/>
        <a:p>
          <a:endParaRPr lang="en-US"/>
        </a:p>
      </dgm:t>
    </dgm:pt>
    <dgm:pt modelId="{ED250814-D195-4A8C-ADF0-90355CC931CB}" type="pres">
      <dgm:prSet presAssocID="{8BF5177E-E6B8-410F-B412-F61A0582F3E7}" presName="dummy" presStyleCnt="0"/>
      <dgm:spPr/>
    </dgm:pt>
    <dgm:pt modelId="{D7EEBF4C-D2B5-4458-9E7D-13C056E58D24}" type="pres">
      <dgm:prSet presAssocID="{9ABC53D1-424E-493F-9958-C3D7D66542A8}" presName="sibTrans" presStyleLbl="sibTrans2D1" presStyleIdx="3" presStyleCnt="4"/>
      <dgm:spPr/>
      <dgm:t>
        <a:bodyPr/>
        <a:lstStyle/>
        <a:p>
          <a:endParaRPr lang="en-US"/>
        </a:p>
      </dgm:t>
    </dgm:pt>
  </dgm:ptLst>
  <dgm:cxnLst>
    <dgm:cxn modelId="{F4588797-F149-43B3-BABE-93118C536875}" type="presOf" srcId="{C6D190AB-5409-46D8-A775-6EB0860BAC3A}" destId="{41217E0C-3603-4C3F-BF0A-A35910D04B09}" srcOrd="0" destOrd="0" presId="urn:microsoft.com/office/officeart/2005/8/layout/radial6"/>
    <dgm:cxn modelId="{643B9BEA-4423-4BF8-9C30-1B5AFCC620BD}" type="presOf" srcId="{863D577F-96B2-49E6-A8E0-B05A5B6D2268}" destId="{FDC40C5C-EBDF-4063-82E9-3304EC4CBEBA}" srcOrd="0" destOrd="0" presId="urn:microsoft.com/office/officeart/2005/8/layout/radial6"/>
    <dgm:cxn modelId="{81EA84F0-12E7-4495-9BA4-6080A30340EA}" type="presOf" srcId="{C9F9B875-A495-4B1B-B689-F5A1B97D5568}" destId="{6F9D9588-1044-444F-A05E-EDBD7F39F15E}" srcOrd="0" destOrd="0" presId="urn:microsoft.com/office/officeart/2005/8/layout/radial6"/>
    <dgm:cxn modelId="{1CABB1CC-0663-4FAB-A9A4-66A46E63B4BA}" type="presOf" srcId="{B0D94427-188B-4EC4-8159-9B7A50E4CDF3}" destId="{8662DAFD-31D5-42E9-8D65-503FEC01C2BD}" srcOrd="0" destOrd="0" presId="urn:microsoft.com/office/officeart/2005/8/layout/radial6"/>
    <dgm:cxn modelId="{9C43104E-F71E-4693-9AAC-DDEDE7E1F093}" type="presOf" srcId="{1F31C237-0473-4B07-B124-7346EB5CBC49}" destId="{66022BBB-FC11-4F4F-88E3-E07E66387E88}" srcOrd="0" destOrd="0" presId="urn:microsoft.com/office/officeart/2005/8/layout/radial6"/>
    <dgm:cxn modelId="{CACBF1E9-1787-412F-A1D2-C9A65FAED7CF}" type="presOf" srcId="{547D29CF-6EDE-47FA-86F2-953D43C1DA8E}" destId="{B82F4586-7DC1-40DB-88D2-D475AA62CD3D}" srcOrd="0" destOrd="0" presId="urn:microsoft.com/office/officeart/2005/8/layout/radial6"/>
    <dgm:cxn modelId="{C6CBE7B7-BE1F-454A-8B2A-C39C02CE2825}" type="presOf" srcId="{9ABC53D1-424E-493F-9958-C3D7D66542A8}" destId="{D7EEBF4C-D2B5-4458-9E7D-13C056E58D24}" srcOrd="0" destOrd="0" presId="urn:microsoft.com/office/officeart/2005/8/layout/radial6"/>
    <dgm:cxn modelId="{A43E55E2-E918-4566-B1FE-E19946C519EE}" type="presOf" srcId="{8BF5177E-E6B8-410F-B412-F61A0582F3E7}" destId="{D0414725-10DB-43E8-9115-C6A42D4DF220}" srcOrd="0" destOrd="0" presId="urn:microsoft.com/office/officeart/2005/8/layout/radial6"/>
    <dgm:cxn modelId="{3DD96A48-3481-4EE3-A889-F187876FB49D}" srcId="{1F31C237-0473-4B07-B124-7346EB5CBC49}" destId="{C6D190AB-5409-46D8-A775-6EB0860BAC3A}" srcOrd="0" destOrd="0" parTransId="{0C0A2589-DC77-4CF4-A13A-1E8E6DBDC8B5}" sibTransId="{EEA3B20A-0B99-4EAE-9DBC-3CA5CCA38B00}"/>
    <dgm:cxn modelId="{61E31368-9C58-438F-9521-39C6A325A877}" srcId="{C6D190AB-5409-46D8-A775-6EB0860BAC3A}" destId="{B0D94427-188B-4EC4-8159-9B7A50E4CDF3}" srcOrd="2" destOrd="0" parTransId="{6C236AFC-6389-4738-ACFF-B17EC4D9DC68}" sibTransId="{C9F9B875-A495-4B1B-B689-F5A1B97D5568}"/>
    <dgm:cxn modelId="{E3D44769-3FA4-4890-BC4D-1CEF6678EE66}" type="presOf" srcId="{A371F47A-BA08-4E90-BEA7-BDC8DBAC2623}" destId="{B55ABA41-60C7-49DB-A472-FC5FC2AB9282}" srcOrd="0" destOrd="0" presId="urn:microsoft.com/office/officeart/2005/8/layout/radial6"/>
    <dgm:cxn modelId="{572DEDC9-EECA-46D8-A10C-C54CE4014F8B}" srcId="{C6D190AB-5409-46D8-A775-6EB0860BAC3A}" destId="{A371F47A-BA08-4E90-BEA7-BDC8DBAC2623}" srcOrd="1" destOrd="0" parTransId="{001598B1-044F-4E74-8551-EC61F4972457}" sibTransId="{863D577F-96B2-49E6-A8E0-B05A5B6D2268}"/>
    <dgm:cxn modelId="{F4499DC5-18E8-47DC-AB99-F3A27AD2132D}" type="presOf" srcId="{60D99E4E-C03E-4C9D-9CDD-6C356F2750F6}" destId="{E5E76559-A667-49AD-9E27-A540FF7B1DBE}" srcOrd="0" destOrd="0" presId="urn:microsoft.com/office/officeart/2005/8/layout/radial6"/>
    <dgm:cxn modelId="{AE8F46DA-6CFE-42ED-9F5D-4AC4E7F20E99}" srcId="{C6D190AB-5409-46D8-A775-6EB0860BAC3A}" destId="{8BF5177E-E6B8-410F-B412-F61A0582F3E7}" srcOrd="3" destOrd="0" parTransId="{F3114AE0-D106-4020-9F36-84451D6F60FF}" sibTransId="{9ABC53D1-424E-493F-9958-C3D7D66542A8}"/>
    <dgm:cxn modelId="{DFAA7BE1-D236-493C-B5CD-DE10789EE1C4}" srcId="{C6D190AB-5409-46D8-A775-6EB0860BAC3A}" destId="{60D99E4E-C03E-4C9D-9CDD-6C356F2750F6}" srcOrd="0" destOrd="0" parTransId="{8CD96822-07DE-4236-AC2E-D8D3A10BE1DF}" sibTransId="{547D29CF-6EDE-47FA-86F2-953D43C1DA8E}"/>
    <dgm:cxn modelId="{220489C6-2705-4BE6-855D-60A0A4F5CF67}" type="presParOf" srcId="{66022BBB-FC11-4F4F-88E3-E07E66387E88}" destId="{41217E0C-3603-4C3F-BF0A-A35910D04B09}" srcOrd="0" destOrd="0" presId="urn:microsoft.com/office/officeart/2005/8/layout/radial6"/>
    <dgm:cxn modelId="{2AC1765D-EE9D-4436-9246-881E72F43860}" type="presParOf" srcId="{66022BBB-FC11-4F4F-88E3-E07E66387E88}" destId="{E5E76559-A667-49AD-9E27-A540FF7B1DBE}" srcOrd="1" destOrd="0" presId="urn:microsoft.com/office/officeart/2005/8/layout/radial6"/>
    <dgm:cxn modelId="{052F83ED-CE50-43DE-9E65-69341834D60E}" type="presParOf" srcId="{66022BBB-FC11-4F4F-88E3-E07E66387E88}" destId="{F4524D81-813F-4AB8-ACE0-028D0E18350B}" srcOrd="2" destOrd="0" presId="urn:microsoft.com/office/officeart/2005/8/layout/radial6"/>
    <dgm:cxn modelId="{735E7823-35B3-4142-BA7A-BA0E749257E5}" type="presParOf" srcId="{66022BBB-FC11-4F4F-88E3-E07E66387E88}" destId="{B82F4586-7DC1-40DB-88D2-D475AA62CD3D}" srcOrd="3" destOrd="0" presId="urn:microsoft.com/office/officeart/2005/8/layout/radial6"/>
    <dgm:cxn modelId="{7E8E0B9C-3D63-43BD-92F2-4A570219DF32}" type="presParOf" srcId="{66022BBB-FC11-4F4F-88E3-E07E66387E88}" destId="{B55ABA41-60C7-49DB-A472-FC5FC2AB9282}" srcOrd="4" destOrd="0" presId="urn:microsoft.com/office/officeart/2005/8/layout/radial6"/>
    <dgm:cxn modelId="{099DA2A8-E3C3-44DE-A038-6D7A50EEB19D}" type="presParOf" srcId="{66022BBB-FC11-4F4F-88E3-E07E66387E88}" destId="{D7F2130E-4D92-4E98-9B82-3F742D43A3DD}" srcOrd="5" destOrd="0" presId="urn:microsoft.com/office/officeart/2005/8/layout/radial6"/>
    <dgm:cxn modelId="{28D4867D-E31C-46A7-9BFC-06A047C840E0}" type="presParOf" srcId="{66022BBB-FC11-4F4F-88E3-E07E66387E88}" destId="{FDC40C5C-EBDF-4063-82E9-3304EC4CBEBA}" srcOrd="6" destOrd="0" presId="urn:microsoft.com/office/officeart/2005/8/layout/radial6"/>
    <dgm:cxn modelId="{EB6DC9DD-95A9-4C57-81F3-3BDF9E1CD9AC}" type="presParOf" srcId="{66022BBB-FC11-4F4F-88E3-E07E66387E88}" destId="{8662DAFD-31D5-42E9-8D65-503FEC01C2BD}" srcOrd="7" destOrd="0" presId="urn:microsoft.com/office/officeart/2005/8/layout/radial6"/>
    <dgm:cxn modelId="{D5AF62CF-B546-4AEA-BBD0-E2273D9ADB40}" type="presParOf" srcId="{66022BBB-FC11-4F4F-88E3-E07E66387E88}" destId="{B6E3B783-A218-46EF-968F-5EC456CF8AEF}" srcOrd="8" destOrd="0" presId="urn:microsoft.com/office/officeart/2005/8/layout/radial6"/>
    <dgm:cxn modelId="{81BFD8EA-7AAE-4606-8DC0-B79669B8F1DD}" type="presParOf" srcId="{66022BBB-FC11-4F4F-88E3-E07E66387E88}" destId="{6F9D9588-1044-444F-A05E-EDBD7F39F15E}" srcOrd="9" destOrd="0" presId="urn:microsoft.com/office/officeart/2005/8/layout/radial6"/>
    <dgm:cxn modelId="{C67A93C2-0B33-43E3-B4F1-DC3AC1EF579D}" type="presParOf" srcId="{66022BBB-FC11-4F4F-88E3-E07E66387E88}" destId="{D0414725-10DB-43E8-9115-C6A42D4DF220}" srcOrd="10" destOrd="0" presId="urn:microsoft.com/office/officeart/2005/8/layout/radial6"/>
    <dgm:cxn modelId="{BA87289B-D425-4CC8-892C-4B3966460937}" type="presParOf" srcId="{66022BBB-FC11-4F4F-88E3-E07E66387E88}" destId="{ED250814-D195-4A8C-ADF0-90355CC931CB}" srcOrd="11" destOrd="0" presId="urn:microsoft.com/office/officeart/2005/8/layout/radial6"/>
    <dgm:cxn modelId="{9FDFB72F-3F24-40F5-B885-1D827A244E3D}" type="presParOf" srcId="{66022BBB-FC11-4F4F-88E3-E07E66387E88}" destId="{D7EEBF4C-D2B5-4458-9E7D-13C056E58D24}" srcOrd="12"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765A1E-8012-437D-B0C2-6D9C53916247}"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E96C80B9-F73A-48E1-BCF2-BE882F8E2F8F}">
      <dgm:prSet phldrT="[Text]"/>
      <dgm:spPr/>
      <dgm:t>
        <a:bodyPr/>
        <a:lstStyle/>
        <a:p>
          <a:r>
            <a:rPr lang="en-US" dirty="0" err="1" smtClean="0"/>
            <a:t>Koelmiddelen</a:t>
          </a:r>
          <a:r>
            <a:rPr lang="en-US" dirty="0" smtClean="0"/>
            <a:t/>
          </a:r>
          <a:br>
            <a:rPr lang="en-US" dirty="0" smtClean="0"/>
          </a:br>
          <a:r>
            <a:rPr lang="en-US" i="1" dirty="0" err="1" smtClean="0"/>
            <a:t>eigenschappen</a:t>
          </a:r>
          <a:endParaRPr lang="en-US" i="1" dirty="0"/>
        </a:p>
      </dgm:t>
    </dgm:pt>
    <dgm:pt modelId="{188917D2-E323-44A1-A265-F8BEEB7F4376}" type="parTrans" cxnId="{CBFE1A3D-7F92-4141-B96E-C2A4EDD700AC}">
      <dgm:prSet/>
      <dgm:spPr/>
      <dgm:t>
        <a:bodyPr/>
        <a:lstStyle/>
        <a:p>
          <a:endParaRPr lang="en-US"/>
        </a:p>
      </dgm:t>
    </dgm:pt>
    <dgm:pt modelId="{638FB982-CDA3-4D5A-81B7-BFFF457A7CA9}" type="sibTrans" cxnId="{CBFE1A3D-7F92-4141-B96E-C2A4EDD700AC}">
      <dgm:prSet/>
      <dgm:spPr/>
      <dgm:t>
        <a:bodyPr/>
        <a:lstStyle/>
        <a:p>
          <a:endParaRPr lang="en-US"/>
        </a:p>
      </dgm:t>
    </dgm:pt>
    <dgm:pt modelId="{BB91A32F-9878-4B48-9D24-0B490B224439}">
      <dgm:prSet phldrT="[Text]"/>
      <dgm:spPr/>
      <dgm:t>
        <a:bodyPr/>
        <a:lstStyle/>
        <a:p>
          <a:r>
            <a:rPr lang="en-GB" dirty="0" err="1" smtClean="0"/>
            <a:t>Thermodynamisch</a:t>
          </a:r>
          <a:endParaRPr lang="en-GB" dirty="0" smtClean="0"/>
        </a:p>
      </dgm:t>
    </dgm:pt>
    <dgm:pt modelId="{767B2730-8B31-4F56-9D2E-FC1910E59957}" type="parTrans" cxnId="{0D9D748F-0556-42A5-BCB3-BF193ECC94A1}">
      <dgm:prSet/>
      <dgm:spPr/>
      <dgm:t>
        <a:bodyPr/>
        <a:lstStyle/>
        <a:p>
          <a:endParaRPr lang="en-US"/>
        </a:p>
      </dgm:t>
    </dgm:pt>
    <dgm:pt modelId="{27E587F2-F37A-47B8-9AEC-002050F1FA37}" type="sibTrans" cxnId="{0D9D748F-0556-42A5-BCB3-BF193ECC94A1}">
      <dgm:prSet/>
      <dgm:spPr/>
      <dgm:t>
        <a:bodyPr/>
        <a:lstStyle/>
        <a:p>
          <a:endParaRPr lang="en-US"/>
        </a:p>
      </dgm:t>
    </dgm:pt>
    <dgm:pt modelId="{8776AE7A-9263-48D7-8DAB-048186FE6204}">
      <dgm:prSet phldrT="[Text]"/>
      <dgm:spPr/>
      <dgm:t>
        <a:bodyPr/>
        <a:lstStyle/>
        <a:p>
          <a:r>
            <a:rPr lang="en-GB" dirty="0" err="1" smtClean="0"/>
            <a:t>Fysische</a:t>
          </a:r>
          <a:r>
            <a:rPr lang="en-GB" dirty="0" smtClean="0"/>
            <a:t> </a:t>
          </a:r>
          <a:r>
            <a:rPr lang="en-GB" dirty="0" err="1" smtClean="0"/>
            <a:t>en</a:t>
          </a:r>
          <a:r>
            <a:rPr lang="en-GB" dirty="0" smtClean="0"/>
            <a:t> </a:t>
          </a:r>
          <a:r>
            <a:rPr lang="en-GB" dirty="0" err="1" smtClean="0"/>
            <a:t>chemisch</a:t>
          </a:r>
          <a:endParaRPr lang="en-GB" dirty="0" smtClean="0"/>
        </a:p>
      </dgm:t>
    </dgm:pt>
    <dgm:pt modelId="{5EA2B394-F07B-48C7-8DA8-2E601EC891C7}" type="parTrans" cxnId="{D87E7810-E451-4824-AFAC-12C3820BFF02}">
      <dgm:prSet/>
      <dgm:spPr/>
      <dgm:t>
        <a:bodyPr/>
        <a:lstStyle/>
        <a:p>
          <a:endParaRPr lang="en-US"/>
        </a:p>
      </dgm:t>
    </dgm:pt>
    <dgm:pt modelId="{48E5EAA7-B804-46B2-95F0-AE7DB8CADBAF}" type="sibTrans" cxnId="{D87E7810-E451-4824-AFAC-12C3820BFF02}">
      <dgm:prSet/>
      <dgm:spPr/>
      <dgm:t>
        <a:bodyPr/>
        <a:lstStyle/>
        <a:p>
          <a:endParaRPr lang="en-US"/>
        </a:p>
      </dgm:t>
    </dgm:pt>
    <dgm:pt modelId="{C0FEFDE7-C4A8-4518-AED8-8C4E5AD0347D}">
      <dgm:prSet phldrT="[Text]"/>
      <dgm:spPr/>
      <dgm:t>
        <a:bodyPr/>
        <a:lstStyle/>
        <a:p>
          <a:r>
            <a:rPr lang="en-GB" dirty="0" err="1" smtClean="0"/>
            <a:t>Veiligheid</a:t>
          </a:r>
          <a:endParaRPr lang="en-GB" dirty="0" smtClean="0"/>
        </a:p>
      </dgm:t>
    </dgm:pt>
    <dgm:pt modelId="{2E3E2386-A35B-42B4-A71A-3F24904444DE}" type="parTrans" cxnId="{F623BB96-4024-4AC1-B832-9EB89632ACF2}">
      <dgm:prSet/>
      <dgm:spPr/>
      <dgm:t>
        <a:bodyPr/>
        <a:lstStyle/>
        <a:p>
          <a:endParaRPr lang="en-US"/>
        </a:p>
      </dgm:t>
    </dgm:pt>
    <dgm:pt modelId="{84096988-A7C9-44FA-95FB-01A4BF214E83}" type="sibTrans" cxnId="{F623BB96-4024-4AC1-B832-9EB89632ACF2}">
      <dgm:prSet/>
      <dgm:spPr/>
      <dgm:t>
        <a:bodyPr/>
        <a:lstStyle/>
        <a:p>
          <a:endParaRPr lang="en-US"/>
        </a:p>
      </dgm:t>
    </dgm:pt>
    <dgm:pt modelId="{26679F3E-E6AE-495C-9967-89C7E42F2A34}">
      <dgm:prSet phldrT="[Text]" custT="1"/>
      <dgm:spPr/>
      <dgm:t>
        <a:bodyPr/>
        <a:lstStyle/>
        <a:p>
          <a:r>
            <a:rPr lang="en-GB" sz="4000" b="1" dirty="0" smtClean="0"/>
            <a:t>Milieu impact</a:t>
          </a:r>
          <a:endParaRPr lang="en-US" sz="4000" b="1" dirty="0"/>
        </a:p>
      </dgm:t>
    </dgm:pt>
    <dgm:pt modelId="{23D1743A-3605-4B6A-A9D2-7A288F1954F6}" type="parTrans" cxnId="{CB94AA83-6DE4-4AC5-AA67-8BC86BDD8120}">
      <dgm:prSet/>
      <dgm:spPr/>
      <dgm:t>
        <a:bodyPr/>
        <a:lstStyle/>
        <a:p>
          <a:endParaRPr lang="en-US"/>
        </a:p>
      </dgm:t>
    </dgm:pt>
    <dgm:pt modelId="{7A1B12A0-C868-4023-A485-D160B2F15FCC}" type="sibTrans" cxnId="{CB94AA83-6DE4-4AC5-AA67-8BC86BDD8120}">
      <dgm:prSet/>
      <dgm:spPr/>
      <dgm:t>
        <a:bodyPr/>
        <a:lstStyle/>
        <a:p>
          <a:endParaRPr lang="en-US"/>
        </a:p>
      </dgm:t>
    </dgm:pt>
    <dgm:pt modelId="{C34D5F31-A7B1-4C05-950C-882086D53A86}" type="pres">
      <dgm:prSet presAssocID="{21765A1E-8012-437D-B0C2-6D9C53916247}" presName="diagram" presStyleCnt="0">
        <dgm:presLayoutVars>
          <dgm:chMax val="1"/>
          <dgm:dir/>
          <dgm:animLvl val="ctr"/>
          <dgm:resizeHandles val="exact"/>
        </dgm:presLayoutVars>
      </dgm:prSet>
      <dgm:spPr/>
      <dgm:t>
        <a:bodyPr/>
        <a:lstStyle/>
        <a:p>
          <a:endParaRPr lang="en-US"/>
        </a:p>
      </dgm:t>
    </dgm:pt>
    <dgm:pt modelId="{7E251392-9330-4C21-9740-EE5E1B24F0F0}" type="pres">
      <dgm:prSet presAssocID="{21765A1E-8012-437D-B0C2-6D9C53916247}" presName="matrix" presStyleCnt="0"/>
      <dgm:spPr/>
    </dgm:pt>
    <dgm:pt modelId="{01DD9EDF-C554-471F-BA43-93FBF9CBAA53}" type="pres">
      <dgm:prSet presAssocID="{21765A1E-8012-437D-B0C2-6D9C53916247}" presName="tile1" presStyleLbl="node1" presStyleIdx="0" presStyleCnt="4"/>
      <dgm:spPr/>
      <dgm:t>
        <a:bodyPr/>
        <a:lstStyle/>
        <a:p>
          <a:endParaRPr lang="en-US"/>
        </a:p>
      </dgm:t>
    </dgm:pt>
    <dgm:pt modelId="{8A8BB21D-04ED-41B9-88E1-EF69DB3B39F9}" type="pres">
      <dgm:prSet presAssocID="{21765A1E-8012-437D-B0C2-6D9C53916247}" presName="tile1text" presStyleLbl="node1" presStyleIdx="0" presStyleCnt="4">
        <dgm:presLayoutVars>
          <dgm:chMax val="0"/>
          <dgm:chPref val="0"/>
          <dgm:bulletEnabled val="1"/>
        </dgm:presLayoutVars>
      </dgm:prSet>
      <dgm:spPr/>
      <dgm:t>
        <a:bodyPr/>
        <a:lstStyle/>
        <a:p>
          <a:endParaRPr lang="en-US"/>
        </a:p>
      </dgm:t>
    </dgm:pt>
    <dgm:pt modelId="{4BFE2428-2D85-4510-A7A6-FC4EA01BF098}" type="pres">
      <dgm:prSet presAssocID="{21765A1E-8012-437D-B0C2-6D9C53916247}" presName="tile2" presStyleLbl="node1" presStyleIdx="1" presStyleCnt="4"/>
      <dgm:spPr/>
      <dgm:t>
        <a:bodyPr/>
        <a:lstStyle/>
        <a:p>
          <a:endParaRPr lang="en-US"/>
        </a:p>
      </dgm:t>
    </dgm:pt>
    <dgm:pt modelId="{88CF55C7-E1BF-4885-8AB7-0B80A2609141}" type="pres">
      <dgm:prSet presAssocID="{21765A1E-8012-437D-B0C2-6D9C53916247}" presName="tile2text" presStyleLbl="node1" presStyleIdx="1" presStyleCnt="4">
        <dgm:presLayoutVars>
          <dgm:chMax val="0"/>
          <dgm:chPref val="0"/>
          <dgm:bulletEnabled val="1"/>
        </dgm:presLayoutVars>
      </dgm:prSet>
      <dgm:spPr/>
      <dgm:t>
        <a:bodyPr/>
        <a:lstStyle/>
        <a:p>
          <a:endParaRPr lang="en-US"/>
        </a:p>
      </dgm:t>
    </dgm:pt>
    <dgm:pt modelId="{B9C94C19-643A-400D-AD05-478611D46BCF}" type="pres">
      <dgm:prSet presAssocID="{21765A1E-8012-437D-B0C2-6D9C53916247}" presName="tile3" presStyleLbl="node1" presStyleIdx="2" presStyleCnt="4"/>
      <dgm:spPr/>
      <dgm:t>
        <a:bodyPr/>
        <a:lstStyle/>
        <a:p>
          <a:endParaRPr lang="en-US"/>
        </a:p>
      </dgm:t>
    </dgm:pt>
    <dgm:pt modelId="{8D67DD5E-86DE-4171-A15F-02185C2E8102}" type="pres">
      <dgm:prSet presAssocID="{21765A1E-8012-437D-B0C2-6D9C53916247}" presName="tile3text" presStyleLbl="node1" presStyleIdx="2" presStyleCnt="4">
        <dgm:presLayoutVars>
          <dgm:chMax val="0"/>
          <dgm:chPref val="0"/>
          <dgm:bulletEnabled val="1"/>
        </dgm:presLayoutVars>
      </dgm:prSet>
      <dgm:spPr/>
      <dgm:t>
        <a:bodyPr/>
        <a:lstStyle/>
        <a:p>
          <a:endParaRPr lang="en-US"/>
        </a:p>
      </dgm:t>
    </dgm:pt>
    <dgm:pt modelId="{B985B915-5781-431E-9F40-D16344752A41}" type="pres">
      <dgm:prSet presAssocID="{21765A1E-8012-437D-B0C2-6D9C53916247}" presName="tile4" presStyleLbl="node1" presStyleIdx="3" presStyleCnt="4"/>
      <dgm:spPr/>
      <dgm:t>
        <a:bodyPr/>
        <a:lstStyle/>
        <a:p>
          <a:endParaRPr lang="en-US"/>
        </a:p>
      </dgm:t>
    </dgm:pt>
    <dgm:pt modelId="{004B3026-5066-4E17-9AE8-0DA7BCF32C46}" type="pres">
      <dgm:prSet presAssocID="{21765A1E-8012-437D-B0C2-6D9C53916247}" presName="tile4text" presStyleLbl="node1" presStyleIdx="3" presStyleCnt="4">
        <dgm:presLayoutVars>
          <dgm:chMax val="0"/>
          <dgm:chPref val="0"/>
          <dgm:bulletEnabled val="1"/>
        </dgm:presLayoutVars>
      </dgm:prSet>
      <dgm:spPr/>
      <dgm:t>
        <a:bodyPr/>
        <a:lstStyle/>
        <a:p>
          <a:endParaRPr lang="en-US"/>
        </a:p>
      </dgm:t>
    </dgm:pt>
    <dgm:pt modelId="{E9596AF8-6E51-42E4-A65B-16E52C67F622}" type="pres">
      <dgm:prSet presAssocID="{21765A1E-8012-437D-B0C2-6D9C53916247}" presName="centerTile" presStyleLbl="fgShp" presStyleIdx="0" presStyleCnt="1" custScaleX="182687" custScaleY="126982">
        <dgm:presLayoutVars>
          <dgm:chMax val="0"/>
          <dgm:chPref val="0"/>
        </dgm:presLayoutVars>
      </dgm:prSet>
      <dgm:spPr/>
      <dgm:t>
        <a:bodyPr/>
        <a:lstStyle/>
        <a:p>
          <a:endParaRPr lang="en-US"/>
        </a:p>
      </dgm:t>
    </dgm:pt>
  </dgm:ptLst>
  <dgm:cxnLst>
    <dgm:cxn modelId="{CBFE1A3D-7F92-4141-B96E-C2A4EDD700AC}" srcId="{21765A1E-8012-437D-B0C2-6D9C53916247}" destId="{E96C80B9-F73A-48E1-BCF2-BE882F8E2F8F}" srcOrd="0" destOrd="0" parTransId="{188917D2-E323-44A1-A265-F8BEEB7F4376}" sibTransId="{638FB982-CDA3-4D5A-81B7-BFFF457A7CA9}"/>
    <dgm:cxn modelId="{0D9D748F-0556-42A5-BCB3-BF193ECC94A1}" srcId="{E96C80B9-F73A-48E1-BCF2-BE882F8E2F8F}" destId="{BB91A32F-9878-4B48-9D24-0B490B224439}" srcOrd="0" destOrd="0" parTransId="{767B2730-8B31-4F56-9D2E-FC1910E59957}" sibTransId="{27E587F2-F37A-47B8-9AEC-002050F1FA37}"/>
    <dgm:cxn modelId="{CB94AA83-6DE4-4AC5-AA67-8BC86BDD8120}" srcId="{E96C80B9-F73A-48E1-BCF2-BE882F8E2F8F}" destId="{26679F3E-E6AE-495C-9967-89C7E42F2A34}" srcOrd="3" destOrd="0" parTransId="{23D1743A-3605-4B6A-A9D2-7A288F1954F6}" sibTransId="{7A1B12A0-C868-4023-A485-D160B2F15FCC}"/>
    <dgm:cxn modelId="{F623BB96-4024-4AC1-B832-9EB89632ACF2}" srcId="{E96C80B9-F73A-48E1-BCF2-BE882F8E2F8F}" destId="{C0FEFDE7-C4A8-4518-AED8-8C4E5AD0347D}" srcOrd="2" destOrd="0" parTransId="{2E3E2386-A35B-42B4-A71A-3F24904444DE}" sibTransId="{84096988-A7C9-44FA-95FB-01A4BF214E83}"/>
    <dgm:cxn modelId="{D87E7810-E451-4824-AFAC-12C3820BFF02}" srcId="{E96C80B9-F73A-48E1-BCF2-BE882F8E2F8F}" destId="{8776AE7A-9263-48D7-8DAB-048186FE6204}" srcOrd="1" destOrd="0" parTransId="{5EA2B394-F07B-48C7-8DA8-2E601EC891C7}" sibTransId="{48E5EAA7-B804-46B2-95F0-AE7DB8CADBAF}"/>
    <dgm:cxn modelId="{B78663F7-7752-4349-8EFA-CD92F10D3F63}" type="presOf" srcId="{26679F3E-E6AE-495C-9967-89C7E42F2A34}" destId="{004B3026-5066-4E17-9AE8-0DA7BCF32C46}" srcOrd="1" destOrd="0" presId="urn:microsoft.com/office/officeart/2005/8/layout/matrix1"/>
    <dgm:cxn modelId="{064AD16D-3984-443B-9439-5DAFBBD2223A}" type="presOf" srcId="{8776AE7A-9263-48D7-8DAB-048186FE6204}" destId="{4BFE2428-2D85-4510-A7A6-FC4EA01BF098}" srcOrd="0" destOrd="0" presId="urn:microsoft.com/office/officeart/2005/8/layout/matrix1"/>
    <dgm:cxn modelId="{D3F69AB3-25EF-4B38-BFDA-016BB00943FC}" type="presOf" srcId="{8776AE7A-9263-48D7-8DAB-048186FE6204}" destId="{88CF55C7-E1BF-4885-8AB7-0B80A2609141}" srcOrd="1" destOrd="0" presId="urn:microsoft.com/office/officeart/2005/8/layout/matrix1"/>
    <dgm:cxn modelId="{B0C15BCB-1333-4461-A86B-450584563625}" type="presOf" srcId="{21765A1E-8012-437D-B0C2-6D9C53916247}" destId="{C34D5F31-A7B1-4C05-950C-882086D53A86}" srcOrd="0" destOrd="0" presId="urn:microsoft.com/office/officeart/2005/8/layout/matrix1"/>
    <dgm:cxn modelId="{5ACF33C7-06E8-45FD-A113-591AD451E7BB}" type="presOf" srcId="{BB91A32F-9878-4B48-9D24-0B490B224439}" destId="{01DD9EDF-C554-471F-BA43-93FBF9CBAA53}" srcOrd="0" destOrd="0" presId="urn:microsoft.com/office/officeart/2005/8/layout/matrix1"/>
    <dgm:cxn modelId="{F1ED7787-76BB-488A-8A20-CE5FCF63B926}" type="presOf" srcId="{C0FEFDE7-C4A8-4518-AED8-8C4E5AD0347D}" destId="{B9C94C19-643A-400D-AD05-478611D46BCF}" srcOrd="0" destOrd="0" presId="urn:microsoft.com/office/officeart/2005/8/layout/matrix1"/>
    <dgm:cxn modelId="{FE574C6C-1C78-44B4-B7B5-1E079E94AD13}" type="presOf" srcId="{26679F3E-E6AE-495C-9967-89C7E42F2A34}" destId="{B985B915-5781-431E-9F40-D16344752A41}" srcOrd="0" destOrd="0" presId="urn:microsoft.com/office/officeart/2005/8/layout/matrix1"/>
    <dgm:cxn modelId="{D1FE2F38-50B4-4B0D-ADE0-E212B9DE3BCA}" type="presOf" srcId="{E96C80B9-F73A-48E1-BCF2-BE882F8E2F8F}" destId="{E9596AF8-6E51-42E4-A65B-16E52C67F622}" srcOrd="0" destOrd="0" presId="urn:microsoft.com/office/officeart/2005/8/layout/matrix1"/>
    <dgm:cxn modelId="{EB87D0A0-C699-41E6-961B-FD59F283DB2A}" type="presOf" srcId="{BB91A32F-9878-4B48-9D24-0B490B224439}" destId="{8A8BB21D-04ED-41B9-88E1-EF69DB3B39F9}" srcOrd="1" destOrd="0" presId="urn:microsoft.com/office/officeart/2005/8/layout/matrix1"/>
    <dgm:cxn modelId="{53BA229C-BB25-4946-A5D8-4C385AE9E7F4}" type="presOf" srcId="{C0FEFDE7-C4A8-4518-AED8-8C4E5AD0347D}" destId="{8D67DD5E-86DE-4171-A15F-02185C2E8102}" srcOrd="1" destOrd="0" presId="urn:microsoft.com/office/officeart/2005/8/layout/matrix1"/>
    <dgm:cxn modelId="{EB90972E-5365-4BC6-AD19-E8D9F6CBAD27}" type="presParOf" srcId="{C34D5F31-A7B1-4C05-950C-882086D53A86}" destId="{7E251392-9330-4C21-9740-EE5E1B24F0F0}" srcOrd="0" destOrd="0" presId="urn:microsoft.com/office/officeart/2005/8/layout/matrix1"/>
    <dgm:cxn modelId="{5E5F74DA-E686-4EDE-B502-5A6274E11D13}" type="presParOf" srcId="{7E251392-9330-4C21-9740-EE5E1B24F0F0}" destId="{01DD9EDF-C554-471F-BA43-93FBF9CBAA53}" srcOrd="0" destOrd="0" presId="urn:microsoft.com/office/officeart/2005/8/layout/matrix1"/>
    <dgm:cxn modelId="{115C6BF9-715A-42FC-AA26-8CE09A882141}" type="presParOf" srcId="{7E251392-9330-4C21-9740-EE5E1B24F0F0}" destId="{8A8BB21D-04ED-41B9-88E1-EF69DB3B39F9}" srcOrd="1" destOrd="0" presId="urn:microsoft.com/office/officeart/2005/8/layout/matrix1"/>
    <dgm:cxn modelId="{687BE3EB-E8D4-477D-8EC4-0FD203B64080}" type="presParOf" srcId="{7E251392-9330-4C21-9740-EE5E1B24F0F0}" destId="{4BFE2428-2D85-4510-A7A6-FC4EA01BF098}" srcOrd="2" destOrd="0" presId="urn:microsoft.com/office/officeart/2005/8/layout/matrix1"/>
    <dgm:cxn modelId="{BC76E8B2-E285-48B1-8AB3-A204252AECE9}" type="presParOf" srcId="{7E251392-9330-4C21-9740-EE5E1B24F0F0}" destId="{88CF55C7-E1BF-4885-8AB7-0B80A2609141}" srcOrd="3" destOrd="0" presId="urn:microsoft.com/office/officeart/2005/8/layout/matrix1"/>
    <dgm:cxn modelId="{8359B12E-4433-4FA7-A645-715671CF1030}" type="presParOf" srcId="{7E251392-9330-4C21-9740-EE5E1B24F0F0}" destId="{B9C94C19-643A-400D-AD05-478611D46BCF}" srcOrd="4" destOrd="0" presId="urn:microsoft.com/office/officeart/2005/8/layout/matrix1"/>
    <dgm:cxn modelId="{180E9A56-F9FF-49B9-831E-32ECE7038FFB}" type="presParOf" srcId="{7E251392-9330-4C21-9740-EE5E1B24F0F0}" destId="{8D67DD5E-86DE-4171-A15F-02185C2E8102}" srcOrd="5" destOrd="0" presId="urn:microsoft.com/office/officeart/2005/8/layout/matrix1"/>
    <dgm:cxn modelId="{2097D45D-5A3E-46CD-B497-3D797264B9FE}" type="presParOf" srcId="{7E251392-9330-4C21-9740-EE5E1B24F0F0}" destId="{B985B915-5781-431E-9F40-D16344752A41}" srcOrd="6" destOrd="0" presId="urn:microsoft.com/office/officeart/2005/8/layout/matrix1"/>
    <dgm:cxn modelId="{BD4862C4-53C4-4697-9324-048A0CDBC2CC}" type="presParOf" srcId="{7E251392-9330-4C21-9740-EE5E1B24F0F0}" destId="{004B3026-5066-4E17-9AE8-0DA7BCF32C46}" srcOrd="7" destOrd="0" presId="urn:microsoft.com/office/officeart/2005/8/layout/matrix1"/>
    <dgm:cxn modelId="{387BB576-BB52-4DB2-B24C-CDBBB4D6C026}" type="presParOf" srcId="{C34D5F31-A7B1-4C05-950C-882086D53A86}" destId="{E9596AF8-6E51-42E4-A65B-16E52C67F62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8FD421-A3C5-4818-9385-1CB5DC624F8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l-BE"/>
        </a:p>
      </dgm:t>
    </dgm:pt>
    <dgm:pt modelId="{990E4A06-86B3-48C1-8354-2E94D83E87D2}">
      <dgm:prSet phldrT="[Tekst]" custT="1"/>
      <dgm:spPr/>
      <dgm:t>
        <a:bodyPr/>
        <a:lstStyle/>
        <a:p>
          <a:r>
            <a:rPr lang="nl-BE" sz="2500" dirty="0"/>
            <a:t>Stuurgroep</a:t>
          </a:r>
        </a:p>
        <a:p>
          <a:r>
            <a:rPr lang="nl-BE" sz="2500" dirty="0"/>
            <a:t>VZ: Jan Geeraerts (Carrefour)</a:t>
          </a:r>
        </a:p>
      </dgm:t>
    </dgm:pt>
    <dgm:pt modelId="{85E13218-A80F-4CE2-9EC1-99EDD9752A51}" type="parTrans" cxnId="{3C9C9E88-CCF3-4391-B7BE-E6B23B2B9689}">
      <dgm:prSet/>
      <dgm:spPr/>
      <dgm:t>
        <a:bodyPr/>
        <a:lstStyle/>
        <a:p>
          <a:endParaRPr lang="nl-BE"/>
        </a:p>
      </dgm:t>
    </dgm:pt>
    <dgm:pt modelId="{264672A9-A2D0-4041-826B-22767811B9AE}" type="sibTrans" cxnId="{3C9C9E88-CCF3-4391-B7BE-E6B23B2B9689}">
      <dgm:prSet/>
      <dgm:spPr/>
      <dgm:t>
        <a:bodyPr/>
        <a:lstStyle/>
        <a:p>
          <a:endParaRPr lang="nl-BE"/>
        </a:p>
      </dgm:t>
    </dgm:pt>
    <dgm:pt modelId="{4883E8FE-038E-4CA4-861C-0CC5CDC1B132}">
      <dgm:prSet phldrT="[Tekst]" custT="1"/>
      <dgm:spPr/>
      <dgm:t>
        <a:bodyPr/>
        <a:lstStyle/>
        <a:p>
          <a:r>
            <a:rPr lang="nl-BE" sz="2500" dirty="0"/>
            <a:t>WG 1 – Inventarisatie / Rapportage</a:t>
          </a:r>
        </a:p>
        <a:p>
          <a:r>
            <a:rPr lang="nl-BE" sz="2500" dirty="0"/>
            <a:t>VZ: Jurgen Buckinx (Frixis)</a:t>
          </a:r>
        </a:p>
      </dgm:t>
    </dgm:pt>
    <dgm:pt modelId="{0378C211-17DC-424A-B4C0-220AC81CDA98}" type="parTrans" cxnId="{B98B1432-CF6F-4024-995D-8730B93EEE21}">
      <dgm:prSet>
        <dgm:style>
          <a:lnRef idx="0">
            <a:scrgbClr r="0" g="0" b="0"/>
          </a:lnRef>
          <a:fillRef idx="0">
            <a:scrgbClr r="0" g="0" b="0"/>
          </a:fillRef>
          <a:effectRef idx="0">
            <a:scrgbClr r="0" g="0" b="0"/>
          </a:effectRef>
          <a:fontRef idx="minor">
            <a:schemeClr val="tx1"/>
          </a:fontRef>
        </dgm:style>
      </dgm:prSet>
      <dgm:spPr>
        <a:ln w="9525" cap="flat" cmpd="sng" algn="ctr">
          <a:solidFill>
            <a:schemeClr val="dk1"/>
          </a:solidFill>
          <a:prstDash val="solid"/>
          <a:round/>
          <a:headEnd type="arrow" w="med" len="med"/>
          <a:tailEnd type="arrow" w="med" len="med"/>
        </a:ln>
      </dgm:spPr>
      <dgm:t>
        <a:bodyPr/>
        <a:lstStyle/>
        <a:p>
          <a:endParaRPr lang="nl-BE"/>
        </a:p>
      </dgm:t>
    </dgm:pt>
    <dgm:pt modelId="{5AFA965D-A053-4750-8C6D-D2F9375D2503}" type="sibTrans" cxnId="{B98B1432-CF6F-4024-995D-8730B93EEE21}">
      <dgm:prSet/>
      <dgm:spPr/>
      <dgm:t>
        <a:bodyPr/>
        <a:lstStyle/>
        <a:p>
          <a:endParaRPr lang="nl-BE"/>
        </a:p>
      </dgm:t>
    </dgm:pt>
    <dgm:pt modelId="{7F64CDC1-826C-4A5C-BDA1-CA96EB34D07B}">
      <dgm:prSet phldrT="[Tekst]" custT="1"/>
      <dgm:spPr/>
      <dgm:t>
        <a:bodyPr/>
        <a:lstStyle/>
        <a:p>
          <a:r>
            <a:rPr lang="nl-BE" sz="2500" dirty="0"/>
            <a:t>WG 2 – Sensibilisering</a:t>
          </a:r>
        </a:p>
        <a:p>
          <a:r>
            <a:rPr lang="nl-BE" sz="2500" dirty="0"/>
            <a:t>VZ: Sven Claeys (VEKA)</a:t>
          </a:r>
        </a:p>
      </dgm:t>
    </dgm:pt>
    <dgm:pt modelId="{FB08EEEB-FEA5-4621-B4DA-139FC58A269C}" type="parTrans" cxnId="{12303456-8FD1-492A-B0E9-36B8145C13AA}">
      <dgm:prSet>
        <dgm:style>
          <a:lnRef idx="0">
            <a:scrgbClr r="0" g="0" b="0"/>
          </a:lnRef>
          <a:fillRef idx="0">
            <a:scrgbClr r="0" g="0" b="0"/>
          </a:fillRef>
          <a:effectRef idx="0">
            <a:scrgbClr r="0" g="0" b="0"/>
          </a:effectRef>
          <a:fontRef idx="minor">
            <a:schemeClr val="tx1"/>
          </a:fontRef>
        </dgm:style>
      </dgm:prSet>
      <dgm:spPr>
        <a:ln w="9525" cap="flat" cmpd="sng" algn="ctr">
          <a:solidFill>
            <a:schemeClr val="dk1"/>
          </a:solidFill>
          <a:prstDash val="solid"/>
          <a:round/>
          <a:headEnd type="none" w="med" len="med"/>
          <a:tailEnd type="arrow" w="med" len="med"/>
        </a:ln>
      </dgm:spPr>
      <dgm:t>
        <a:bodyPr/>
        <a:lstStyle/>
        <a:p>
          <a:endParaRPr lang="nl-BE"/>
        </a:p>
      </dgm:t>
    </dgm:pt>
    <dgm:pt modelId="{730DE6BE-26BE-415E-9D98-01ADBA776499}" type="sibTrans" cxnId="{12303456-8FD1-492A-B0E9-36B8145C13AA}">
      <dgm:prSet/>
      <dgm:spPr/>
      <dgm:t>
        <a:bodyPr/>
        <a:lstStyle/>
        <a:p>
          <a:endParaRPr lang="nl-BE"/>
        </a:p>
      </dgm:t>
    </dgm:pt>
    <dgm:pt modelId="{CD327760-5991-4960-BC3C-1A068D359BB2}">
      <dgm:prSet phldrT="[Tekst]" custT="1"/>
      <dgm:spPr/>
      <dgm:t>
        <a:bodyPr/>
        <a:lstStyle/>
        <a:p>
          <a:r>
            <a:rPr lang="nl-BE" sz="2500" dirty="0"/>
            <a:t>WG 3 – Evaluatie</a:t>
          </a:r>
        </a:p>
        <a:p>
          <a:r>
            <a:rPr lang="nl-BE" sz="2500" dirty="0"/>
            <a:t>VZ: Steven Lecompte (</a:t>
          </a:r>
          <a:r>
            <a:rPr lang="nl-BE" sz="2500" dirty="0">
              <a:latin typeface="Calibri Light"/>
            </a:rPr>
            <a:t>UGent</a:t>
          </a:r>
          <a:r>
            <a:rPr lang="nl-BE" sz="2500" dirty="0"/>
            <a:t>)</a:t>
          </a:r>
        </a:p>
      </dgm:t>
    </dgm:pt>
    <dgm:pt modelId="{BBAA76F8-24A1-4CA6-BA68-E9D6F84A0C9B}" type="parTrans" cxnId="{21E0F0C2-DC29-4953-812D-73D1D4252BD8}">
      <dgm:prSet>
        <dgm:style>
          <a:lnRef idx="0">
            <a:scrgbClr r="0" g="0" b="0"/>
          </a:lnRef>
          <a:fillRef idx="0">
            <a:scrgbClr r="0" g="0" b="0"/>
          </a:fillRef>
          <a:effectRef idx="0">
            <a:scrgbClr r="0" g="0" b="0"/>
          </a:effectRef>
          <a:fontRef idx="minor">
            <a:schemeClr val="tx1"/>
          </a:fontRef>
        </dgm:style>
      </dgm:prSet>
      <dgm:spPr>
        <a:ln w="9525" cap="flat" cmpd="sng" algn="ctr">
          <a:solidFill>
            <a:schemeClr val="dk1"/>
          </a:solidFill>
          <a:prstDash val="solid"/>
          <a:round/>
          <a:headEnd type="arrow" w="med" len="med"/>
          <a:tailEnd type="arrow" w="med" len="med"/>
        </a:ln>
      </dgm:spPr>
      <dgm:t>
        <a:bodyPr/>
        <a:lstStyle/>
        <a:p>
          <a:endParaRPr lang="nl-BE"/>
        </a:p>
      </dgm:t>
    </dgm:pt>
    <dgm:pt modelId="{FBFC9828-FEE2-4943-9EC8-D5D11BD9AA2B}" type="sibTrans" cxnId="{21E0F0C2-DC29-4953-812D-73D1D4252BD8}">
      <dgm:prSet/>
      <dgm:spPr/>
      <dgm:t>
        <a:bodyPr/>
        <a:lstStyle/>
        <a:p>
          <a:endParaRPr lang="nl-BE"/>
        </a:p>
      </dgm:t>
    </dgm:pt>
    <dgm:pt modelId="{11C6D4A9-B2B8-495B-83BE-8EFEDACF275D}" type="pres">
      <dgm:prSet presAssocID="{8B8FD421-A3C5-4818-9385-1CB5DC624F8E}" presName="hierChild1" presStyleCnt="0">
        <dgm:presLayoutVars>
          <dgm:orgChart val="1"/>
          <dgm:chPref val="1"/>
          <dgm:dir/>
          <dgm:animOne val="branch"/>
          <dgm:animLvl val="lvl"/>
          <dgm:resizeHandles/>
        </dgm:presLayoutVars>
      </dgm:prSet>
      <dgm:spPr/>
      <dgm:t>
        <a:bodyPr/>
        <a:lstStyle/>
        <a:p>
          <a:endParaRPr lang="en-US"/>
        </a:p>
      </dgm:t>
    </dgm:pt>
    <dgm:pt modelId="{8FB3E4C0-2F34-4097-BF05-FF625A296395}" type="pres">
      <dgm:prSet presAssocID="{990E4A06-86B3-48C1-8354-2E94D83E87D2}" presName="hierRoot1" presStyleCnt="0">
        <dgm:presLayoutVars>
          <dgm:hierBranch/>
        </dgm:presLayoutVars>
      </dgm:prSet>
      <dgm:spPr/>
    </dgm:pt>
    <dgm:pt modelId="{9CB43D19-011D-466E-AEBC-3BBCC04C469A}" type="pres">
      <dgm:prSet presAssocID="{990E4A06-86B3-48C1-8354-2E94D83E87D2}" presName="rootComposite1" presStyleCnt="0"/>
      <dgm:spPr/>
    </dgm:pt>
    <dgm:pt modelId="{2172D771-3D14-4D52-B433-68D595E2821C}" type="pres">
      <dgm:prSet presAssocID="{990E4A06-86B3-48C1-8354-2E94D83E87D2}" presName="rootText1" presStyleLbl="node0" presStyleIdx="0" presStyleCnt="1">
        <dgm:presLayoutVars>
          <dgm:chPref val="3"/>
        </dgm:presLayoutVars>
      </dgm:prSet>
      <dgm:spPr/>
      <dgm:t>
        <a:bodyPr/>
        <a:lstStyle/>
        <a:p>
          <a:endParaRPr lang="en-US"/>
        </a:p>
      </dgm:t>
    </dgm:pt>
    <dgm:pt modelId="{570ED9F8-7E9B-461B-8DC1-A0707054099C}" type="pres">
      <dgm:prSet presAssocID="{990E4A06-86B3-48C1-8354-2E94D83E87D2}" presName="rootConnector1" presStyleLbl="node1" presStyleIdx="0" presStyleCnt="0"/>
      <dgm:spPr/>
      <dgm:t>
        <a:bodyPr/>
        <a:lstStyle/>
        <a:p>
          <a:endParaRPr lang="en-US"/>
        </a:p>
      </dgm:t>
    </dgm:pt>
    <dgm:pt modelId="{C6E30AD4-FF89-4B20-8D76-51BEBE6B079A}" type="pres">
      <dgm:prSet presAssocID="{990E4A06-86B3-48C1-8354-2E94D83E87D2}" presName="hierChild2" presStyleCnt="0"/>
      <dgm:spPr/>
    </dgm:pt>
    <dgm:pt modelId="{B9117682-EACA-4C77-A6B7-976F1B02B206}" type="pres">
      <dgm:prSet presAssocID="{0378C211-17DC-424A-B4C0-220AC81CDA98}" presName="Name35" presStyleLbl="parChTrans1D2" presStyleIdx="0" presStyleCnt="3"/>
      <dgm:spPr/>
      <dgm:t>
        <a:bodyPr/>
        <a:lstStyle/>
        <a:p>
          <a:endParaRPr lang="en-US"/>
        </a:p>
      </dgm:t>
    </dgm:pt>
    <dgm:pt modelId="{7BC85F64-CE40-4BFF-9591-31A9C7950B26}" type="pres">
      <dgm:prSet presAssocID="{4883E8FE-038E-4CA4-861C-0CC5CDC1B132}" presName="hierRoot2" presStyleCnt="0">
        <dgm:presLayoutVars>
          <dgm:hierBranch val="init"/>
        </dgm:presLayoutVars>
      </dgm:prSet>
      <dgm:spPr/>
    </dgm:pt>
    <dgm:pt modelId="{70A8CD1E-9331-40C0-8FE1-ED22D7171E72}" type="pres">
      <dgm:prSet presAssocID="{4883E8FE-038E-4CA4-861C-0CC5CDC1B132}" presName="rootComposite" presStyleCnt="0"/>
      <dgm:spPr/>
    </dgm:pt>
    <dgm:pt modelId="{E41B6C26-3C59-4218-9EFA-133803FE496F}" type="pres">
      <dgm:prSet presAssocID="{4883E8FE-038E-4CA4-861C-0CC5CDC1B132}" presName="rootText" presStyleLbl="node2" presStyleIdx="0" presStyleCnt="3" custScaleY="132339">
        <dgm:presLayoutVars>
          <dgm:chPref val="3"/>
        </dgm:presLayoutVars>
      </dgm:prSet>
      <dgm:spPr/>
      <dgm:t>
        <a:bodyPr/>
        <a:lstStyle/>
        <a:p>
          <a:endParaRPr lang="en-US"/>
        </a:p>
      </dgm:t>
    </dgm:pt>
    <dgm:pt modelId="{669CFD15-BC19-473A-AB86-5B32723F760A}" type="pres">
      <dgm:prSet presAssocID="{4883E8FE-038E-4CA4-861C-0CC5CDC1B132}" presName="rootConnector" presStyleLbl="node2" presStyleIdx="0" presStyleCnt="3"/>
      <dgm:spPr/>
      <dgm:t>
        <a:bodyPr/>
        <a:lstStyle/>
        <a:p>
          <a:endParaRPr lang="en-US"/>
        </a:p>
      </dgm:t>
    </dgm:pt>
    <dgm:pt modelId="{88F81105-6E50-43F8-90AB-D6B682E052FD}" type="pres">
      <dgm:prSet presAssocID="{4883E8FE-038E-4CA4-861C-0CC5CDC1B132}" presName="hierChild4" presStyleCnt="0"/>
      <dgm:spPr/>
    </dgm:pt>
    <dgm:pt modelId="{A4346FBC-759E-4F0E-82E2-DC889D6E6812}" type="pres">
      <dgm:prSet presAssocID="{4883E8FE-038E-4CA4-861C-0CC5CDC1B132}" presName="hierChild5" presStyleCnt="0"/>
      <dgm:spPr/>
    </dgm:pt>
    <dgm:pt modelId="{73FD9BE5-FEE3-49C1-8168-50C2DB76ACF8}" type="pres">
      <dgm:prSet presAssocID="{FB08EEEB-FEA5-4621-B4DA-139FC58A269C}" presName="Name35" presStyleLbl="parChTrans1D2" presStyleIdx="1" presStyleCnt="3"/>
      <dgm:spPr/>
      <dgm:t>
        <a:bodyPr/>
        <a:lstStyle/>
        <a:p>
          <a:endParaRPr lang="en-US"/>
        </a:p>
      </dgm:t>
    </dgm:pt>
    <dgm:pt modelId="{17DEBA0C-0856-4030-A054-668B75D2BEF1}" type="pres">
      <dgm:prSet presAssocID="{7F64CDC1-826C-4A5C-BDA1-CA96EB34D07B}" presName="hierRoot2" presStyleCnt="0">
        <dgm:presLayoutVars>
          <dgm:hierBranch val="init"/>
        </dgm:presLayoutVars>
      </dgm:prSet>
      <dgm:spPr/>
    </dgm:pt>
    <dgm:pt modelId="{AADD4243-A565-4C79-A36D-CB0F97556B11}" type="pres">
      <dgm:prSet presAssocID="{7F64CDC1-826C-4A5C-BDA1-CA96EB34D07B}" presName="rootComposite" presStyleCnt="0"/>
      <dgm:spPr/>
    </dgm:pt>
    <dgm:pt modelId="{83E30CE0-A725-49AA-87A1-89930AD34370}" type="pres">
      <dgm:prSet presAssocID="{7F64CDC1-826C-4A5C-BDA1-CA96EB34D07B}" presName="rootText" presStyleLbl="node2" presStyleIdx="1" presStyleCnt="3" custScaleY="130672">
        <dgm:presLayoutVars>
          <dgm:chPref val="3"/>
        </dgm:presLayoutVars>
      </dgm:prSet>
      <dgm:spPr/>
      <dgm:t>
        <a:bodyPr/>
        <a:lstStyle/>
        <a:p>
          <a:endParaRPr lang="en-US"/>
        </a:p>
      </dgm:t>
    </dgm:pt>
    <dgm:pt modelId="{A7E346A4-B621-47C1-AE50-986EF2D206EB}" type="pres">
      <dgm:prSet presAssocID="{7F64CDC1-826C-4A5C-BDA1-CA96EB34D07B}" presName="rootConnector" presStyleLbl="node2" presStyleIdx="1" presStyleCnt="3"/>
      <dgm:spPr/>
      <dgm:t>
        <a:bodyPr/>
        <a:lstStyle/>
        <a:p>
          <a:endParaRPr lang="en-US"/>
        </a:p>
      </dgm:t>
    </dgm:pt>
    <dgm:pt modelId="{A03AB6C9-FBAB-4C8C-ADC6-0D9BFDE0B7F1}" type="pres">
      <dgm:prSet presAssocID="{7F64CDC1-826C-4A5C-BDA1-CA96EB34D07B}" presName="hierChild4" presStyleCnt="0"/>
      <dgm:spPr/>
    </dgm:pt>
    <dgm:pt modelId="{17903B6D-AE41-415E-B1EB-AD1524370F78}" type="pres">
      <dgm:prSet presAssocID="{7F64CDC1-826C-4A5C-BDA1-CA96EB34D07B}" presName="hierChild5" presStyleCnt="0"/>
      <dgm:spPr/>
    </dgm:pt>
    <dgm:pt modelId="{D0F493EC-F5F1-4A21-81B5-C8BC88A4947B}" type="pres">
      <dgm:prSet presAssocID="{BBAA76F8-24A1-4CA6-BA68-E9D6F84A0C9B}" presName="Name35" presStyleLbl="parChTrans1D2" presStyleIdx="2" presStyleCnt="3"/>
      <dgm:spPr/>
      <dgm:t>
        <a:bodyPr/>
        <a:lstStyle/>
        <a:p>
          <a:endParaRPr lang="en-US"/>
        </a:p>
      </dgm:t>
    </dgm:pt>
    <dgm:pt modelId="{6C92316A-4336-4C6E-8619-F1D4358A4837}" type="pres">
      <dgm:prSet presAssocID="{CD327760-5991-4960-BC3C-1A068D359BB2}" presName="hierRoot2" presStyleCnt="0">
        <dgm:presLayoutVars>
          <dgm:hierBranch val="init"/>
        </dgm:presLayoutVars>
      </dgm:prSet>
      <dgm:spPr/>
    </dgm:pt>
    <dgm:pt modelId="{A6E0B699-730C-4952-A792-F449FDFCBD33}" type="pres">
      <dgm:prSet presAssocID="{CD327760-5991-4960-BC3C-1A068D359BB2}" presName="rootComposite" presStyleCnt="0"/>
      <dgm:spPr/>
    </dgm:pt>
    <dgm:pt modelId="{859BDBD5-DBD8-4EEE-9C5C-9772F26C19E6}" type="pres">
      <dgm:prSet presAssocID="{CD327760-5991-4960-BC3C-1A068D359BB2}" presName="rootText" presStyleLbl="node2" presStyleIdx="2" presStyleCnt="3" custScaleY="131024">
        <dgm:presLayoutVars>
          <dgm:chPref val="3"/>
        </dgm:presLayoutVars>
      </dgm:prSet>
      <dgm:spPr/>
      <dgm:t>
        <a:bodyPr/>
        <a:lstStyle/>
        <a:p>
          <a:endParaRPr lang="en-US"/>
        </a:p>
      </dgm:t>
    </dgm:pt>
    <dgm:pt modelId="{BE4EFE2C-D5E1-4E6F-92D4-5B674A3E45B1}" type="pres">
      <dgm:prSet presAssocID="{CD327760-5991-4960-BC3C-1A068D359BB2}" presName="rootConnector" presStyleLbl="node2" presStyleIdx="2" presStyleCnt="3"/>
      <dgm:spPr/>
      <dgm:t>
        <a:bodyPr/>
        <a:lstStyle/>
        <a:p>
          <a:endParaRPr lang="en-US"/>
        </a:p>
      </dgm:t>
    </dgm:pt>
    <dgm:pt modelId="{42CE282B-6980-4535-8C28-C46A3D623F73}" type="pres">
      <dgm:prSet presAssocID="{CD327760-5991-4960-BC3C-1A068D359BB2}" presName="hierChild4" presStyleCnt="0"/>
      <dgm:spPr/>
    </dgm:pt>
    <dgm:pt modelId="{D9F21995-CDA7-42BB-8EE8-EA2678448718}" type="pres">
      <dgm:prSet presAssocID="{CD327760-5991-4960-BC3C-1A068D359BB2}" presName="hierChild5" presStyleCnt="0"/>
      <dgm:spPr/>
    </dgm:pt>
    <dgm:pt modelId="{72766D55-052E-4B55-AA40-BB4DE01F855D}" type="pres">
      <dgm:prSet presAssocID="{990E4A06-86B3-48C1-8354-2E94D83E87D2}" presName="hierChild3" presStyleCnt="0"/>
      <dgm:spPr/>
    </dgm:pt>
  </dgm:ptLst>
  <dgm:cxnLst>
    <dgm:cxn modelId="{21E0F0C2-DC29-4953-812D-73D1D4252BD8}" srcId="{990E4A06-86B3-48C1-8354-2E94D83E87D2}" destId="{CD327760-5991-4960-BC3C-1A068D359BB2}" srcOrd="2" destOrd="0" parTransId="{BBAA76F8-24A1-4CA6-BA68-E9D6F84A0C9B}" sibTransId="{FBFC9828-FEE2-4943-9EC8-D5D11BD9AA2B}"/>
    <dgm:cxn modelId="{EC719E7A-8A62-4115-AB2E-F34732052066}" type="presOf" srcId="{FB08EEEB-FEA5-4621-B4DA-139FC58A269C}" destId="{73FD9BE5-FEE3-49C1-8168-50C2DB76ACF8}" srcOrd="0" destOrd="0" presId="urn:microsoft.com/office/officeart/2005/8/layout/orgChart1"/>
    <dgm:cxn modelId="{5E271120-49F3-4A9F-BCC0-B53D1F51DFA3}" type="presOf" srcId="{990E4A06-86B3-48C1-8354-2E94D83E87D2}" destId="{570ED9F8-7E9B-461B-8DC1-A0707054099C}" srcOrd="1" destOrd="0" presId="urn:microsoft.com/office/officeart/2005/8/layout/orgChart1"/>
    <dgm:cxn modelId="{3C9C9E88-CCF3-4391-B7BE-E6B23B2B9689}" srcId="{8B8FD421-A3C5-4818-9385-1CB5DC624F8E}" destId="{990E4A06-86B3-48C1-8354-2E94D83E87D2}" srcOrd="0" destOrd="0" parTransId="{85E13218-A80F-4CE2-9EC1-99EDD9752A51}" sibTransId="{264672A9-A2D0-4041-826B-22767811B9AE}"/>
    <dgm:cxn modelId="{E104E83F-44FC-4DDC-9D0F-F1979CF74A46}" type="presOf" srcId="{7F64CDC1-826C-4A5C-BDA1-CA96EB34D07B}" destId="{83E30CE0-A725-49AA-87A1-89930AD34370}" srcOrd="0" destOrd="0" presId="urn:microsoft.com/office/officeart/2005/8/layout/orgChart1"/>
    <dgm:cxn modelId="{1ABE8090-3CC1-46B9-8194-DF88FEB9B4F6}" type="presOf" srcId="{4883E8FE-038E-4CA4-861C-0CC5CDC1B132}" destId="{669CFD15-BC19-473A-AB86-5B32723F760A}" srcOrd="1" destOrd="0" presId="urn:microsoft.com/office/officeart/2005/8/layout/orgChart1"/>
    <dgm:cxn modelId="{F1F15296-7751-4412-B04E-977043823732}" type="presOf" srcId="{CD327760-5991-4960-BC3C-1A068D359BB2}" destId="{859BDBD5-DBD8-4EEE-9C5C-9772F26C19E6}" srcOrd="0" destOrd="0" presId="urn:microsoft.com/office/officeart/2005/8/layout/orgChart1"/>
    <dgm:cxn modelId="{669D9445-5FE1-4489-9326-ECD7087423B8}" type="presOf" srcId="{CD327760-5991-4960-BC3C-1A068D359BB2}" destId="{BE4EFE2C-D5E1-4E6F-92D4-5B674A3E45B1}" srcOrd="1" destOrd="0" presId="urn:microsoft.com/office/officeart/2005/8/layout/orgChart1"/>
    <dgm:cxn modelId="{191A8A2D-8B40-4A18-874D-F607EFA62D6F}" type="presOf" srcId="{8B8FD421-A3C5-4818-9385-1CB5DC624F8E}" destId="{11C6D4A9-B2B8-495B-83BE-8EFEDACF275D}" srcOrd="0" destOrd="0" presId="urn:microsoft.com/office/officeart/2005/8/layout/orgChart1"/>
    <dgm:cxn modelId="{E117739A-A1D1-4B68-8FE8-02F274D5AAFF}" type="presOf" srcId="{BBAA76F8-24A1-4CA6-BA68-E9D6F84A0C9B}" destId="{D0F493EC-F5F1-4A21-81B5-C8BC88A4947B}" srcOrd="0" destOrd="0" presId="urn:microsoft.com/office/officeart/2005/8/layout/orgChart1"/>
    <dgm:cxn modelId="{9B95D3EC-0653-4591-854A-25147075D5DB}" type="presOf" srcId="{990E4A06-86B3-48C1-8354-2E94D83E87D2}" destId="{2172D771-3D14-4D52-B433-68D595E2821C}" srcOrd="0" destOrd="0" presId="urn:microsoft.com/office/officeart/2005/8/layout/orgChart1"/>
    <dgm:cxn modelId="{12303456-8FD1-492A-B0E9-36B8145C13AA}" srcId="{990E4A06-86B3-48C1-8354-2E94D83E87D2}" destId="{7F64CDC1-826C-4A5C-BDA1-CA96EB34D07B}" srcOrd="1" destOrd="0" parTransId="{FB08EEEB-FEA5-4621-B4DA-139FC58A269C}" sibTransId="{730DE6BE-26BE-415E-9D98-01ADBA776499}"/>
    <dgm:cxn modelId="{2F47F58C-C688-4160-B8D4-69DAA57F78A0}" type="presOf" srcId="{4883E8FE-038E-4CA4-861C-0CC5CDC1B132}" destId="{E41B6C26-3C59-4218-9EFA-133803FE496F}" srcOrd="0" destOrd="0" presId="urn:microsoft.com/office/officeart/2005/8/layout/orgChart1"/>
    <dgm:cxn modelId="{B98B1432-CF6F-4024-995D-8730B93EEE21}" srcId="{990E4A06-86B3-48C1-8354-2E94D83E87D2}" destId="{4883E8FE-038E-4CA4-861C-0CC5CDC1B132}" srcOrd="0" destOrd="0" parTransId="{0378C211-17DC-424A-B4C0-220AC81CDA98}" sibTransId="{5AFA965D-A053-4750-8C6D-D2F9375D2503}"/>
    <dgm:cxn modelId="{9459247C-4033-4179-8257-D0BC462D96FB}" type="presOf" srcId="{7F64CDC1-826C-4A5C-BDA1-CA96EB34D07B}" destId="{A7E346A4-B621-47C1-AE50-986EF2D206EB}" srcOrd="1" destOrd="0" presId="urn:microsoft.com/office/officeart/2005/8/layout/orgChart1"/>
    <dgm:cxn modelId="{33175868-3991-4F6D-BF4C-B2CEE44E5B8B}" type="presOf" srcId="{0378C211-17DC-424A-B4C0-220AC81CDA98}" destId="{B9117682-EACA-4C77-A6B7-976F1B02B206}" srcOrd="0" destOrd="0" presId="urn:microsoft.com/office/officeart/2005/8/layout/orgChart1"/>
    <dgm:cxn modelId="{998B0A0C-C982-407E-9999-F20F35524E1E}" type="presParOf" srcId="{11C6D4A9-B2B8-495B-83BE-8EFEDACF275D}" destId="{8FB3E4C0-2F34-4097-BF05-FF625A296395}" srcOrd="0" destOrd="0" presId="urn:microsoft.com/office/officeart/2005/8/layout/orgChart1"/>
    <dgm:cxn modelId="{9A1C1252-0EC4-460F-B8DF-484A82F8972A}" type="presParOf" srcId="{8FB3E4C0-2F34-4097-BF05-FF625A296395}" destId="{9CB43D19-011D-466E-AEBC-3BBCC04C469A}" srcOrd="0" destOrd="0" presId="urn:microsoft.com/office/officeart/2005/8/layout/orgChart1"/>
    <dgm:cxn modelId="{D3668F99-4215-4206-911F-8770F6FA4CEE}" type="presParOf" srcId="{9CB43D19-011D-466E-AEBC-3BBCC04C469A}" destId="{2172D771-3D14-4D52-B433-68D595E2821C}" srcOrd="0" destOrd="0" presId="urn:microsoft.com/office/officeart/2005/8/layout/orgChart1"/>
    <dgm:cxn modelId="{BD092FA7-53EC-4067-9AA8-D77BEDF78F31}" type="presParOf" srcId="{9CB43D19-011D-466E-AEBC-3BBCC04C469A}" destId="{570ED9F8-7E9B-461B-8DC1-A0707054099C}" srcOrd="1" destOrd="0" presId="urn:microsoft.com/office/officeart/2005/8/layout/orgChart1"/>
    <dgm:cxn modelId="{FD428F1E-C6E4-4759-B423-3D67F009FEEA}" type="presParOf" srcId="{8FB3E4C0-2F34-4097-BF05-FF625A296395}" destId="{C6E30AD4-FF89-4B20-8D76-51BEBE6B079A}" srcOrd="1" destOrd="0" presId="urn:microsoft.com/office/officeart/2005/8/layout/orgChart1"/>
    <dgm:cxn modelId="{B48C388A-7D94-4444-BE39-ED815F3B29A0}" type="presParOf" srcId="{C6E30AD4-FF89-4B20-8D76-51BEBE6B079A}" destId="{B9117682-EACA-4C77-A6B7-976F1B02B206}" srcOrd="0" destOrd="0" presId="urn:microsoft.com/office/officeart/2005/8/layout/orgChart1"/>
    <dgm:cxn modelId="{C4F3CA02-A143-4EED-A532-8E979DEF5E02}" type="presParOf" srcId="{C6E30AD4-FF89-4B20-8D76-51BEBE6B079A}" destId="{7BC85F64-CE40-4BFF-9591-31A9C7950B26}" srcOrd="1" destOrd="0" presId="urn:microsoft.com/office/officeart/2005/8/layout/orgChart1"/>
    <dgm:cxn modelId="{BBEF3096-E527-41D6-8904-D878B8B71C24}" type="presParOf" srcId="{7BC85F64-CE40-4BFF-9591-31A9C7950B26}" destId="{70A8CD1E-9331-40C0-8FE1-ED22D7171E72}" srcOrd="0" destOrd="0" presId="urn:microsoft.com/office/officeart/2005/8/layout/orgChart1"/>
    <dgm:cxn modelId="{22D19ECD-995D-40BB-A200-E62023A4B730}" type="presParOf" srcId="{70A8CD1E-9331-40C0-8FE1-ED22D7171E72}" destId="{E41B6C26-3C59-4218-9EFA-133803FE496F}" srcOrd="0" destOrd="0" presId="urn:microsoft.com/office/officeart/2005/8/layout/orgChart1"/>
    <dgm:cxn modelId="{C2F38E2B-0F0C-420D-BB6D-AEBCF5B3F794}" type="presParOf" srcId="{70A8CD1E-9331-40C0-8FE1-ED22D7171E72}" destId="{669CFD15-BC19-473A-AB86-5B32723F760A}" srcOrd="1" destOrd="0" presId="urn:microsoft.com/office/officeart/2005/8/layout/orgChart1"/>
    <dgm:cxn modelId="{27D3FC62-1425-40F4-A654-9306D97C7CBE}" type="presParOf" srcId="{7BC85F64-CE40-4BFF-9591-31A9C7950B26}" destId="{88F81105-6E50-43F8-90AB-D6B682E052FD}" srcOrd="1" destOrd="0" presId="urn:microsoft.com/office/officeart/2005/8/layout/orgChart1"/>
    <dgm:cxn modelId="{19811996-4D4F-4746-B129-CE0B285DF3EA}" type="presParOf" srcId="{7BC85F64-CE40-4BFF-9591-31A9C7950B26}" destId="{A4346FBC-759E-4F0E-82E2-DC889D6E6812}" srcOrd="2" destOrd="0" presId="urn:microsoft.com/office/officeart/2005/8/layout/orgChart1"/>
    <dgm:cxn modelId="{B9E22577-C8E3-4A6D-9521-139C2408362D}" type="presParOf" srcId="{C6E30AD4-FF89-4B20-8D76-51BEBE6B079A}" destId="{73FD9BE5-FEE3-49C1-8168-50C2DB76ACF8}" srcOrd="2" destOrd="0" presId="urn:microsoft.com/office/officeart/2005/8/layout/orgChart1"/>
    <dgm:cxn modelId="{5537DF74-CA6D-4C6B-931F-6609AE590BBC}" type="presParOf" srcId="{C6E30AD4-FF89-4B20-8D76-51BEBE6B079A}" destId="{17DEBA0C-0856-4030-A054-668B75D2BEF1}" srcOrd="3" destOrd="0" presId="urn:microsoft.com/office/officeart/2005/8/layout/orgChart1"/>
    <dgm:cxn modelId="{8924217A-B4CF-48A9-98BF-6C28A366F232}" type="presParOf" srcId="{17DEBA0C-0856-4030-A054-668B75D2BEF1}" destId="{AADD4243-A565-4C79-A36D-CB0F97556B11}" srcOrd="0" destOrd="0" presId="urn:microsoft.com/office/officeart/2005/8/layout/orgChart1"/>
    <dgm:cxn modelId="{8945D518-9CB2-4B1E-B681-995C4ADFC00D}" type="presParOf" srcId="{AADD4243-A565-4C79-A36D-CB0F97556B11}" destId="{83E30CE0-A725-49AA-87A1-89930AD34370}" srcOrd="0" destOrd="0" presId="urn:microsoft.com/office/officeart/2005/8/layout/orgChart1"/>
    <dgm:cxn modelId="{454D8486-2CA3-4A56-92FA-1340C01B5655}" type="presParOf" srcId="{AADD4243-A565-4C79-A36D-CB0F97556B11}" destId="{A7E346A4-B621-47C1-AE50-986EF2D206EB}" srcOrd="1" destOrd="0" presId="urn:microsoft.com/office/officeart/2005/8/layout/orgChart1"/>
    <dgm:cxn modelId="{D06910DB-062F-4696-AA01-7247C11BF058}" type="presParOf" srcId="{17DEBA0C-0856-4030-A054-668B75D2BEF1}" destId="{A03AB6C9-FBAB-4C8C-ADC6-0D9BFDE0B7F1}" srcOrd="1" destOrd="0" presId="urn:microsoft.com/office/officeart/2005/8/layout/orgChart1"/>
    <dgm:cxn modelId="{52855A96-EB2D-473D-9482-0487B288A36C}" type="presParOf" srcId="{17DEBA0C-0856-4030-A054-668B75D2BEF1}" destId="{17903B6D-AE41-415E-B1EB-AD1524370F78}" srcOrd="2" destOrd="0" presId="urn:microsoft.com/office/officeart/2005/8/layout/orgChart1"/>
    <dgm:cxn modelId="{B002F2E8-E882-4679-9863-BD04BCD4C981}" type="presParOf" srcId="{C6E30AD4-FF89-4B20-8D76-51BEBE6B079A}" destId="{D0F493EC-F5F1-4A21-81B5-C8BC88A4947B}" srcOrd="4" destOrd="0" presId="urn:microsoft.com/office/officeart/2005/8/layout/orgChart1"/>
    <dgm:cxn modelId="{64BCE017-4555-4BAA-BAA6-21C1CD25403A}" type="presParOf" srcId="{C6E30AD4-FF89-4B20-8D76-51BEBE6B079A}" destId="{6C92316A-4336-4C6E-8619-F1D4358A4837}" srcOrd="5" destOrd="0" presId="urn:microsoft.com/office/officeart/2005/8/layout/orgChart1"/>
    <dgm:cxn modelId="{34AB8FED-9216-4D44-B7CC-822949032624}" type="presParOf" srcId="{6C92316A-4336-4C6E-8619-F1D4358A4837}" destId="{A6E0B699-730C-4952-A792-F449FDFCBD33}" srcOrd="0" destOrd="0" presId="urn:microsoft.com/office/officeart/2005/8/layout/orgChart1"/>
    <dgm:cxn modelId="{5AECB005-A1CF-42AD-B9FE-E5A0E77F57BF}" type="presParOf" srcId="{A6E0B699-730C-4952-A792-F449FDFCBD33}" destId="{859BDBD5-DBD8-4EEE-9C5C-9772F26C19E6}" srcOrd="0" destOrd="0" presId="urn:microsoft.com/office/officeart/2005/8/layout/orgChart1"/>
    <dgm:cxn modelId="{B669D59E-BB98-4BA9-82F3-EAA359469BA3}" type="presParOf" srcId="{A6E0B699-730C-4952-A792-F449FDFCBD33}" destId="{BE4EFE2C-D5E1-4E6F-92D4-5B674A3E45B1}" srcOrd="1" destOrd="0" presId="urn:microsoft.com/office/officeart/2005/8/layout/orgChart1"/>
    <dgm:cxn modelId="{EEBFB8E5-B625-4B90-9981-FC3D386C9461}" type="presParOf" srcId="{6C92316A-4336-4C6E-8619-F1D4358A4837}" destId="{42CE282B-6980-4535-8C28-C46A3D623F73}" srcOrd="1" destOrd="0" presId="urn:microsoft.com/office/officeart/2005/8/layout/orgChart1"/>
    <dgm:cxn modelId="{6472CA07-C26C-4279-9C8D-C470EC9F4D12}" type="presParOf" srcId="{6C92316A-4336-4C6E-8619-F1D4358A4837}" destId="{D9F21995-CDA7-42BB-8EE8-EA2678448718}" srcOrd="2" destOrd="0" presId="urn:microsoft.com/office/officeart/2005/8/layout/orgChart1"/>
    <dgm:cxn modelId="{604BD30A-20C0-45BA-8436-4EC92401CC39}" type="presParOf" srcId="{8FB3E4C0-2F34-4097-BF05-FF625A296395}" destId="{72766D55-052E-4B55-AA40-BB4DE01F855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979068-9CFF-434D-97A3-ACC1458369A7}"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3E9B70A7-1165-4F64-AB7C-856C8849D9DE}">
      <dgm:prSet phldrT="[Text]"/>
      <dgm:spPr/>
      <dgm:t>
        <a:bodyPr/>
        <a:lstStyle/>
        <a:p>
          <a:r>
            <a:rPr lang="en-US" dirty="0" err="1" smtClean="0"/>
            <a:t>Nieuwe</a:t>
          </a:r>
          <a:r>
            <a:rPr lang="en-US" dirty="0" smtClean="0"/>
            <a:t> </a:t>
          </a:r>
          <a:r>
            <a:rPr lang="en-US" dirty="0" err="1" smtClean="0"/>
            <a:t>generatie</a:t>
          </a:r>
          <a:r>
            <a:rPr lang="en-US" dirty="0" smtClean="0"/>
            <a:t> </a:t>
          </a:r>
          <a:r>
            <a:rPr lang="en-US" dirty="0" err="1" smtClean="0"/>
            <a:t>koelmiddelen</a:t>
          </a:r>
          <a:endParaRPr lang="en-US" dirty="0"/>
        </a:p>
      </dgm:t>
    </dgm:pt>
    <dgm:pt modelId="{E6B4D4BB-8E31-4BD5-851C-5AEF02C178A6}" type="parTrans" cxnId="{09F7A5F8-51A2-4B85-94C2-410FBD22A395}">
      <dgm:prSet/>
      <dgm:spPr/>
      <dgm:t>
        <a:bodyPr/>
        <a:lstStyle/>
        <a:p>
          <a:endParaRPr lang="en-US"/>
        </a:p>
      </dgm:t>
    </dgm:pt>
    <dgm:pt modelId="{AF313564-99BF-43FE-A4FA-02A0ABAA4626}" type="sibTrans" cxnId="{09F7A5F8-51A2-4B85-94C2-410FBD22A395}">
      <dgm:prSet/>
      <dgm:spPr/>
      <dgm:t>
        <a:bodyPr/>
        <a:lstStyle/>
        <a:p>
          <a:endParaRPr lang="en-US"/>
        </a:p>
      </dgm:t>
    </dgm:pt>
    <dgm:pt modelId="{D827DB2A-3358-4C4A-81D2-93041F275EF9}">
      <dgm:prSet phldrT="[Text]"/>
      <dgm:spPr/>
      <dgm:t>
        <a:bodyPr/>
        <a:lstStyle/>
        <a:p>
          <a:r>
            <a:rPr lang="en-US" dirty="0" err="1" smtClean="0"/>
            <a:t>Inventarisatie</a:t>
          </a:r>
          <a:endParaRPr lang="en-US" dirty="0"/>
        </a:p>
      </dgm:t>
    </dgm:pt>
    <dgm:pt modelId="{9931693B-386F-4FC2-9FD9-664A7BFD8CE7}" type="parTrans" cxnId="{36F92CD8-76A3-42EB-A7DD-1A2D487286CA}">
      <dgm:prSet/>
      <dgm:spPr/>
      <dgm:t>
        <a:bodyPr/>
        <a:lstStyle/>
        <a:p>
          <a:endParaRPr lang="en-US"/>
        </a:p>
      </dgm:t>
    </dgm:pt>
    <dgm:pt modelId="{A6E60D29-8CA7-4257-BEAE-193F9356E578}" type="sibTrans" cxnId="{36F92CD8-76A3-42EB-A7DD-1A2D487286CA}">
      <dgm:prSet/>
      <dgm:spPr/>
      <dgm:t>
        <a:bodyPr/>
        <a:lstStyle/>
        <a:p>
          <a:endParaRPr lang="en-US"/>
        </a:p>
      </dgm:t>
    </dgm:pt>
    <dgm:pt modelId="{E1BB5775-F1E0-4729-9DA7-F368F89310C8}">
      <dgm:prSet phldrT="[Text]"/>
      <dgm:spPr/>
      <dgm:t>
        <a:bodyPr/>
        <a:lstStyle/>
        <a:p>
          <a:r>
            <a:rPr lang="en-US" dirty="0" err="1" smtClean="0"/>
            <a:t>Sensibiliseren</a:t>
          </a:r>
          <a:endParaRPr lang="en-US" dirty="0"/>
        </a:p>
      </dgm:t>
    </dgm:pt>
    <dgm:pt modelId="{93E9D0FB-6F9A-4C7A-97D3-D3D79778070A}" type="parTrans" cxnId="{EEA60F1A-74BD-46D3-A4B8-AFEAB200CF5F}">
      <dgm:prSet/>
      <dgm:spPr/>
      <dgm:t>
        <a:bodyPr/>
        <a:lstStyle/>
        <a:p>
          <a:endParaRPr lang="en-US"/>
        </a:p>
      </dgm:t>
    </dgm:pt>
    <dgm:pt modelId="{AA21BFD6-34F3-4817-8903-C40BA301CD49}" type="sibTrans" cxnId="{EEA60F1A-74BD-46D3-A4B8-AFEAB200CF5F}">
      <dgm:prSet/>
      <dgm:spPr/>
      <dgm:t>
        <a:bodyPr/>
        <a:lstStyle/>
        <a:p>
          <a:endParaRPr lang="en-US"/>
        </a:p>
      </dgm:t>
    </dgm:pt>
    <dgm:pt modelId="{FCC1AEF5-8BD8-440B-BC3D-EABD0B3960CD}">
      <dgm:prSet phldrT="[Text]"/>
      <dgm:spPr/>
      <dgm:t>
        <a:bodyPr/>
        <a:lstStyle/>
        <a:p>
          <a:r>
            <a:rPr lang="en-US" dirty="0" err="1" smtClean="0"/>
            <a:t>Onderzoek</a:t>
          </a:r>
          <a:endParaRPr lang="en-US" dirty="0"/>
        </a:p>
      </dgm:t>
    </dgm:pt>
    <dgm:pt modelId="{566E13A1-9BB3-4ED2-BDEA-2A574645761C}" type="parTrans" cxnId="{78FF7D4A-26BD-43EA-9B00-3CE07F458EF2}">
      <dgm:prSet/>
      <dgm:spPr/>
      <dgm:t>
        <a:bodyPr/>
        <a:lstStyle/>
        <a:p>
          <a:endParaRPr lang="en-US"/>
        </a:p>
      </dgm:t>
    </dgm:pt>
    <dgm:pt modelId="{A2DA6343-0837-40E0-AD1B-AF39CD8AB986}" type="sibTrans" cxnId="{78FF7D4A-26BD-43EA-9B00-3CE07F458EF2}">
      <dgm:prSet/>
      <dgm:spPr/>
      <dgm:t>
        <a:bodyPr/>
        <a:lstStyle/>
        <a:p>
          <a:endParaRPr lang="en-US"/>
        </a:p>
      </dgm:t>
    </dgm:pt>
    <dgm:pt modelId="{B298F667-0055-4795-B4A6-1611C2920A50}">
      <dgm:prSet phldrT="[Text]"/>
      <dgm:spPr/>
      <dgm:t>
        <a:bodyPr/>
        <a:lstStyle/>
        <a:p>
          <a:r>
            <a:rPr lang="en-US" dirty="0" err="1" smtClean="0"/>
            <a:t>Lekdetectie</a:t>
          </a:r>
          <a:endParaRPr lang="en-US" dirty="0"/>
        </a:p>
      </dgm:t>
    </dgm:pt>
    <dgm:pt modelId="{B55F0D8D-8D52-41C9-B3FA-D607028540EC}" type="parTrans" cxnId="{40DAD352-74D7-42B0-A8AE-2B22505DFF07}">
      <dgm:prSet/>
      <dgm:spPr/>
      <dgm:t>
        <a:bodyPr/>
        <a:lstStyle/>
        <a:p>
          <a:endParaRPr lang="en-US"/>
        </a:p>
      </dgm:t>
    </dgm:pt>
    <dgm:pt modelId="{9C29E6AF-67E5-4481-8177-6DD317559951}" type="sibTrans" cxnId="{40DAD352-74D7-42B0-A8AE-2B22505DFF07}">
      <dgm:prSet/>
      <dgm:spPr/>
      <dgm:t>
        <a:bodyPr/>
        <a:lstStyle/>
        <a:p>
          <a:endParaRPr lang="en-US"/>
        </a:p>
      </dgm:t>
    </dgm:pt>
    <dgm:pt modelId="{0AD01FBB-94B2-4476-9D4C-EFA4EDF0C7FE}">
      <dgm:prSet/>
      <dgm:spPr/>
      <dgm:t>
        <a:bodyPr/>
        <a:lstStyle/>
        <a:p>
          <a:r>
            <a:rPr lang="en-US" dirty="0" err="1" smtClean="0"/>
            <a:t>Correcte</a:t>
          </a:r>
          <a:r>
            <a:rPr lang="en-US" dirty="0" smtClean="0"/>
            <a:t> </a:t>
          </a:r>
          <a:r>
            <a:rPr lang="en-US" dirty="0" err="1" smtClean="0"/>
            <a:t>inzameling</a:t>
          </a:r>
          <a:endParaRPr lang="en-US" dirty="0"/>
        </a:p>
      </dgm:t>
    </dgm:pt>
    <dgm:pt modelId="{87F46430-2D33-414C-8683-5B5FFD4F4954}" type="parTrans" cxnId="{1039E022-5CF9-4DEB-8EFE-4CDA0C917F79}">
      <dgm:prSet/>
      <dgm:spPr/>
      <dgm:t>
        <a:bodyPr/>
        <a:lstStyle/>
        <a:p>
          <a:endParaRPr lang="en-US"/>
        </a:p>
      </dgm:t>
    </dgm:pt>
    <dgm:pt modelId="{BC90052A-28AD-4F5B-A442-79D649DD2538}" type="sibTrans" cxnId="{1039E022-5CF9-4DEB-8EFE-4CDA0C917F79}">
      <dgm:prSet/>
      <dgm:spPr/>
      <dgm:t>
        <a:bodyPr/>
        <a:lstStyle/>
        <a:p>
          <a:endParaRPr lang="en-US"/>
        </a:p>
      </dgm:t>
    </dgm:pt>
    <dgm:pt modelId="{D55F4C2A-5E10-435A-92A6-10BB971D8A7A}" type="pres">
      <dgm:prSet presAssocID="{B9979068-9CFF-434D-97A3-ACC1458369A7}" presName="cycle" presStyleCnt="0">
        <dgm:presLayoutVars>
          <dgm:dir/>
          <dgm:resizeHandles val="exact"/>
        </dgm:presLayoutVars>
      </dgm:prSet>
      <dgm:spPr/>
      <dgm:t>
        <a:bodyPr/>
        <a:lstStyle/>
        <a:p>
          <a:endParaRPr lang="en-US"/>
        </a:p>
      </dgm:t>
    </dgm:pt>
    <dgm:pt modelId="{2E7906A9-3973-4CF9-819F-3F99E81C7951}" type="pres">
      <dgm:prSet presAssocID="{3E9B70A7-1165-4F64-AB7C-856C8849D9DE}" presName="node" presStyleLbl="node1" presStyleIdx="0" presStyleCnt="6">
        <dgm:presLayoutVars>
          <dgm:bulletEnabled val="1"/>
        </dgm:presLayoutVars>
      </dgm:prSet>
      <dgm:spPr/>
      <dgm:t>
        <a:bodyPr/>
        <a:lstStyle/>
        <a:p>
          <a:endParaRPr lang="en-US"/>
        </a:p>
      </dgm:t>
    </dgm:pt>
    <dgm:pt modelId="{065FE7E1-5A20-46DE-8A52-3F457804EE2E}" type="pres">
      <dgm:prSet presAssocID="{3E9B70A7-1165-4F64-AB7C-856C8849D9DE}" presName="spNode" presStyleCnt="0"/>
      <dgm:spPr/>
    </dgm:pt>
    <dgm:pt modelId="{A7AA86C3-69C4-459D-B6D9-8139059A8BDA}" type="pres">
      <dgm:prSet presAssocID="{AF313564-99BF-43FE-A4FA-02A0ABAA4626}" presName="sibTrans" presStyleLbl="sibTrans1D1" presStyleIdx="0" presStyleCnt="6"/>
      <dgm:spPr/>
      <dgm:t>
        <a:bodyPr/>
        <a:lstStyle/>
        <a:p>
          <a:endParaRPr lang="en-US"/>
        </a:p>
      </dgm:t>
    </dgm:pt>
    <dgm:pt modelId="{7932545B-A82F-4B32-8B75-02EE05DA10F0}" type="pres">
      <dgm:prSet presAssocID="{D827DB2A-3358-4C4A-81D2-93041F275EF9}" presName="node" presStyleLbl="node1" presStyleIdx="1" presStyleCnt="6">
        <dgm:presLayoutVars>
          <dgm:bulletEnabled val="1"/>
        </dgm:presLayoutVars>
      </dgm:prSet>
      <dgm:spPr/>
      <dgm:t>
        <a:bodyPr/>
        <a:lstStyle/>
        <a:p>
          <a:endParaRPr lang="en-US"/>
        </a:p>
      </dgm:t>
    </dgm:pt>
    <dgm:pt modelId="{01CC7ACE-D0DB-4244-93F3-1F08D225CAD5}" type="pres">
      <dgm:prSet presAssocID="{D827DB2A-3358-4C4A-81D2-93041F275EF9}" presName="spNode" presStyleCnt="0"/>
      <dgm:spPr/>
    </dgm:pt>
    <dgm:pt modelId="{124CCF0A-900F-404B-9103-140B6D5C2A4B}" type="pres">
      <dgm:prSet presAssocID="{A6E60D29-8CA7-4257-BEAE-193F9356E578}" presName="sibTrans" presStyleLbl="sibTrans1D1" presStyleIdx="1" presStyleCnt="6"/>
      <dgm:spPr/>
      <dgm:t>
        <a:bodyPr/>
        <a:lstStyle/>
        <a:p>
          <a:endParaRPr lang="en-US"/>
        </a:p>
      </dgm:t>
    </dgm:pt>
    <dgm:pt modelId="{55597447-9AA9-49A4-BF70-2294B5404AF9}" type="pres">
      <dgm:prSet presAssocID="{0AD01FBB-94B2-4476-9D4C-EFA4EDF0C7FE}" presName="node" presStyleLbl="node1" presStyleIdx="2" presStyleCnt="6">
        <dgm:presLayoutVars>
          <dgm:bulletEnabled val="1"/>
        </dgm:presLayoutVars>
      </dgm:prSet>
      <dgm:spPr/>
      <dgm:t>
        <a:bodyPr/>
        <a:lstStyle/>
        <a:p>
          <a:endParaRPr lang="en-US"/>
        </a:p>
      </dgm:t>
    </dgm:pt>
    <dgm:pt modelId="{9E39E2A7-B788-48FF-ACEF-0EF8FC058864}" type="pres">
      <dgm:prSet presAssocID="{0AD01FBB-94B2-4476-9D4C-EFA4EDF0C7FE}" presName="spNode" presStyleCnt="0"/>
      <dgm:spPr/>
    </dgm:pt>
    <dgm:pt modelId="{0842C65A-7BDC-44E8-B61E-7BAFA0691668}" type="pres">
      <dgm:prSet presAssocID="{BC90052A-28AD-4F5B-A442-79D649DD2538}" presName="sibTrans" presStyleLbl="sibTrans1D1" presStyleIdx="2" presStyleCnt="6"/>
      <dgm:spPr/>
      <dgm:t>
        <a:bodyPr/>
        <a:lstStyle/>
        <a:p>
          <a:endParaRPr lang="en-US"/>
        </a:p>
      </dgm:t>
    </dgm:pt>
    <dgm:pt modelId="{98502E48-7203-4632-8752-ED5CF1BD2D8F}" type="pres">
      <dgm:prSet presAssocID="{E1BB5775-F1E0-4729-9DA7-F368F89310C8}" presName="node" presStyleLbl="node1" presStyleIdx="3" presStyleCnt="6">
        <dgm:presLayoutVars>
          <dgm:bulletEnabled val="1"/>
        </dgm:presLayoutVars>
      </dgm:prSet>
      <dgm:spPr/>
      <dgm:t>
        <a:bodyPr/>
        <a:lstStyle/>
        <a:p>
          <a:endParaRPr lang="en-US"/>
        </a:p>
      </dgm:t>
    </dgm:pt>
    <dgm:pt modelId="{0931480C-B438-4025-90BC-2C7A762144AF}" type="pres">
      <dgm:prSet presAssocID="{E1BB5775-F1E0-4729-9DA7-F368F89310C8}" presName="spNode" presStyleCnt="0"/>
      <dgm:spPr/>
    </dgm:pt>
    <dgm:pt modelId="{14E1D3F6-7A43-49B1-832C-B4DAD37F3BFE}" type="pres">
      <dgm:prSet presAssocID="{AA21BFD6-34F3-4817-8903-C40BA301CD49}" presName="sibTrans" presStyleLbl="sibTrans1D1" presStyleIdx="3" presStyleCnt="6"/>
      <dgm:spPr/>
      <dgm:t>
        <a:bodyPr/>
        <a:lstStyle/>
        <a:p>
          <a:endParaRPr lang="en-US"/>
        </a:p>
      </dgm:t>
    </dgm:pt>
    <dgm:pt modelId="{382BC23C-30EE-4155-BB64-9372FDF6CAF1}" type="pres">
      <dgm:prSet presAssocID="{FCC1AEF5-8BD8-440B-BC3D-EABD0B3960CD}" presName="node" presStyleLbl="node1" presStyleIdx="4" presStyleCnt="6">
        <dgm:presLayoutVars>
          <dgm:bulletEnabled val="1"/>
        </dgm:presLayoutVars>
      </dgm:prSet>
      <dgm:spPr/>
      <dgm:t>
        <a:bodyPr/>
        <a:lstStyle/>
        <a:p>
          <a:endParaRPr lang="en-US"/>
        </a:p>
      </dgm:t>
    </dgm:pt>
    <dgm:pt modelId="{C7CCBC79-F2DB-45CD-9140-458923A4D734}" type="pres">
      <dgm:prSet presAssocID="{FCC1AEF5-8BD8-440B-BC3D-EABD0B3960CD}" presName="spNode" presStyleCnt="0"/>
      <dgm:spPr/>
    </dgm:pt>
    <dgm:pt modelId="{39FE388A-6C38-482E-AFE1-078BC2110473}" type="pres">
      <dgm:prSet presAssocID="{A2DA6343-0837-40E0-AD1B-AF39CD8AB986}" presName="sibTrans" presStyleLbl="sibTrans1D1" presStyleIdx="4" presStyleCnt="6"/>
      <dgm:spPr/>
      <dgm:t>
        <a:bodyPr/>
        <a:lstStyle/>
        <a:p>
          <a:endParaRPr lang="en-US"/>
        </a:p>
      </dgm:t>
    </dgm:pt>
    <dgm:pt modelId="{C3AB95FB-F14B-44D6-ADC4-E553E46FB30C}" type="pres">
      <dgm:prSet presAssocID="{B298F667-0055-4795-B4A6-1611C2920A50}" presName="node" presStyleLbl="node1" presStyleIdx="5" presStyleCnt="6">
        <dgm:presLayoutVars>
          <dgm:bulletEnabled val="1"/>
        </dgm:presLayoutVars>
      </dgm:prSet>
      <dgm:spPr/>
      <dgm:t>
        <a:bodyPr/>
        <a:lstStyle/>
        <a:p>
          <a:endParaRPr lang="en-US"/>
        </a:p>
      </dgm:t>
    </dgm:pt>
    <dgm:pt modelId="{2A4A3883-9FC3-421B-B004-E3EA5332C9D0}" type="pres">
      <dgm:prSet presAssocID="{B298F667-0055-4795-B4A6-1611C2920A50}" presName="spNode" presStyleCnt="0"/>
      <dgm:spPr/>
    </dgm:pt>
    <dgm:pt modelId="{52D8EA8B-2DCB-43F4-938C-9C05AA08BD1D}" type="pres">
      <dgm:prSet presAssocID="{9C29E6AF-67E5-4481-8177-6DD317559951}" presName="sibTrans" presStyleLbl="sibTrans1D1" presStyleIdx="5" presStyleCnt="6"/>
      <dgm:spPr/>
      <dgm:t>
        <a:bodyPr/>
        <a:lstStyle/>
        <a:p>
          <a:endParaRPr lang="en-US"/>
        </a:p>
      </dgm:t>
    </dgm:pt>
  </dgm:ptLst>
  <dgm:cxnLst>
    <dgm:cxn modelId="{1FFA6259-0105-47D1-8FD2-1DF7D406601B}" type="presOf" srcId="{BC90052A-28AD-4F5B-A442-79D649DD2538}" destId="{0842C65A-7BDC-44E8-B61E-7BAFA0691668}" srcOrd="0" destOrd="0" presId="urn:microsoft.com/office/officeart/2005/8/layout/cycle6"/>
    <dgm:cxn modelId="{6F89EF02-07E7-4913-9F3A-C192704E8083}" type="presOf" srcId="{AF313564-99BF-43FE-A4FA-02A0ABAA4626}" destId="{A7AA86C3-69C4-459D-B6D9-8139059A8BDA}" srcOrd="0" destOrd="0" presId="urn:microsoft.com/office/officeart/2005/8/layout/cycle6"/>
    <dgm:cxn modelId="{EEA60F1A-74BD-46D3-A4B8-AFEAB200CF5F}" srcId="{B9979068-9CFF-434D-97A3-ACC1458369A7}" destId="{E1BB5775-F1E0-4729-9DA7-F368F89310C8}" srcOrd="3" destOrd="0" parTransId="{93E9D0FB-6F9A-4C7A-97D3-D3D79778070A}" sibTransId="{AA21BFD6-34F3-4817-8903-C40BA301CD49}"/>
    <dgm:cxn modelId="{35610303-B289-4670-9DF4-B0B10FEA182A}" type="presOf" srcId="{E1BB5775-F1E0-4729-9DA7-F368F89310C8}" destId="{98502E48-7203-4632-8752-ED5CF1BD2D8F}" srcOrd="0" destOrd="0" presId="urn:microsoft.com/office/officeart/2005/8/layout/cycle6"/>
    <dgm:cxn modelId="{36F92CD8-76A3-42EB-A7DD-1A2D487286CA}" srcId="{B9979068-9CFF-434D-97A3-ACC1458369A7}" destId="{D827DB2A-3358-4C4A-81D2-93041F275EF9}" srcOrd="1" destOrd="0" parTransId="{9931693B-386F-4FC2-9FD9-664A7BFD8CE7}" sibTransId="{A6E60D29-8CA7-4257-BEAE-193F9356E578}"/>
    <dgm:cxn modelId="{1F22CD0D-66CF-4A0B-97E5-58C85FA44801}" type="presOf" srcId="{FCC1AEF5-8BD8-440B-BC3D-EABD0B3960CD}" destId="{382BC23C-30EE-4155-BB64-9372FDF6CAF1}" srcOrd="0" destOrd="0" presId="urn:microsoft.com/office/officeart/2005/8/layout/cycle6"/>
    <dgm:cxn modelId="{20DA42D3-4B47-46CA-886D-DD01873344ED}" type="presOf" srcId="{D827DB2A-3358-4C4A-81D2-93041F275EF9}" destId="{7932545B-A82F-4B32-8B75-02EE05DA10F0}" srcOrd="0" destOrd="0" presId="urn:microsoft.com/office/officeart/2005/8/layout/cycle6"/>
    <dgm:cxn modelId="{B43EB50D-B4DD-4140-822E-B5A9191A2909}" type="presOf" srcId="{B298F667-0055-4795-B4A6-1611C2920A50}" destId="{C3AB95FB-F14B-44D6-ADC4-E553E46FB30C}" srcOrd="0" destOrd="0" presId="urn:microsoft.com/office/officeart/2005/8/layout/cycle6"/>
    <dgm:cxn modelId="{7E0EBDB1-A124-4DB5-BB8D-FBFDBB59AA6F}" type="presOf" srcId="{A6E60D29-8CA7-4257-BEAE-193F9356E578}" destId="{124CCF0A-900F-404B-9103-140B6D5C2A4B}" srcOrd="0" destOrd="0" presId="urn:microsoft.com/office/officeart/2005/8/layout/cycle6"/>
    <dgm:cxn modelId="{78FF7D4A-26BD-43EA-9B00-3CE07F458EF2}" srcId="{B9979068-9CFF-434D-97A3-ACC1458369A7}" destId="{FCC1AEF5-8BD8-440B-BC3D-EABD0B3960CD}" srcOrd="4" destOrd="0" parTransId="{566E13A1-9BB3-4ED2-BDEA-2A574645761C}" sibTransId="{A2DA6343-0837-40E0-AD1B-AF39CD8AB986}"/>
    <dgm:cxn modelId="{0318C3CC-2AD1-4A2A-BA88-C3927B9768D8}" type="presOf" srcId="{AA21BFD6-34F3-4817-8903-C40BA301CD49}" destId="{14E1D3F6-7A43-49B1-832C-B4DAD37F3BFE}" srcOrd="0" destOrd="0" presId="urn:microsoft.com/office/officeart/2005/8/layout/cycle6"/>
    <dgm:cxn modelId="{09F7A5F8-51A2-4B85-94C2-410FBD22A395}" srcId="{B9979068-9CFF-434D-97A3-ACC1458369A7}" destId="{3E9B70A7-1165-4F64-AB7C-856C8849D9DE}" srcOrd="0" destOrd="0" parTransId="{E6B4D4BB-8E31-4BD5-851C-5AEF02C178A6}" sibTransId="{AF313564-99BF-43FE-A4FA-02A0ABAA4626}"/>
    <dgm:cxn modelId="{1CB51B85-4727-4BEC-91E5-8202842FCC29}" type="presOf" srcId="{B9979068-9CFF-434D-97A3-ACC1458369A7}" destId="{D55F4C2A-5E10-435A-92A6-10BB971D8A7A}" srcOrd="0" destOrd="0" presId="urn:microsoft.com/office/officeart/2005/8/layout/cycle6"/>
    <dgm:cxn modelId="{40DAD352-74D7-42B0-A8AE-2B22505DFF07}" srcId="{B9979068-9CFF-434D-97A3-ACC1458369A7}" destId="{B298F667-0055-4795-B4A6-1611C2920A50}" srcOrd="5" destOrd="0" parTransId="{B55F0D8D-8D52-41C9-B3FA-D607028540EC}" sibTransId="{9C29E6AF-67E5-4481-8177-6DD317559951}"/>
    <dgm:cxn modelId="{454FD630-60B1-449A-B7C5-2EECD9DE3597}" type="presOf" srcId="{3E9B70A7-1165-4F64-AB7C-856C8849D9DE}" destId="{2E7906A9-3973-4CF9-819F-3F99E81C7951}" srcOrd="0" destOrd="0" presId="urn:microsoft.com/office/officeart/2005/8/layout/cycle6"/>
    <dgm:cxn modelId="{1039E022-5CF9-4DEB-8EFE-4CDA0C917F79}" srcId="{B9979068-9CFF-434D-97A3-ACC1458369A7}" destId="{0AD01FBB-94B2-4476-9D4C-EFA4EDF0C7FE}" srcOrd="2" destOrd="0" parTransId="{87F46430-2D33-414C-8683-5B5FFD4F4954}" sibTransId="{BC90052A-28AD-4F5B-A442-79D649DD2538}"/>
    <dgm:cxn modelId="{AC5BEB36-20EF-41E0-AB7D-44663FD1BC09}" type="presOf" srcId="{A2DA6343-0837-40E0-AD1B-AF39CD8AB986}" destId="{39FE388A-6C38-482E-AFE1-078BC2110473}" srcOrd="0" destOrd="0" presId="urn:microsoft.com/office/officeart/2005/8/layout/cycle6"/>
    <dgm:cxn modelId="{BA3319FA-0951-4FCB-B871-63BB506CFC7C}" type="presOf" srcId="{9C29E6AF-67E5-4481-8177-6DD317559951}" destId="{52D8EA8B-2DCB-43F4-938C-9C05AA08BD1D}" srcOrd="0" destOrd="0" presId="urn:microsoft.com/office/officeart/2005/8/layout/cycle6"/>
    <dgm:cxn modelId="{2930A778-E06F-4D29-9B5A-8A5104A79D86}" type="presOf" srcId="{0AD01FBB-94B2-4476-9D4C-EFA4EDF0C7FE}" destId="{55597447-9AA9-49A4-BF70-2294B5404AF9}" srcOrd="0" destOrd="0" presId="urn:microsoft.com/office/officeart/2005/8/layout/cycle6"/>
    <dgm:cxn modelId="{9DEBC418-8AA9-4844-88CD-B7BF8E616E0A}" type="presParOf" srcId="{D55F4C2A-5E10-435A-92A6-10BB971D8A7A}" destId="{2E7906A9-3973-4CF9-819F-3F99E81C7951}" srcOrd="0" destOrd="0" presId="urn:microsoft.com/office/officeart/2005/8/layout/cycle6"/>
    <dgm:cxn modelId="{DB91E88A-C53F-4DBA-9CF2-EC89A402250F}" type="presParOf" srcId="{D55F4C2A-5E10-435A-92A6-10BB971D8A7A}" destId="{065FE7E1-5A20-46DE-8A52-3F457804EE2E}" srcOrd="1" destOrd="0" presId="urn:microsoft.com/office/officeart/2005/8/layout/cycle6"/>
    <dgm:cxn modelId="{5F8D4A12-6EA4-48BA-8D26-0E0C9366BF37}" type="presParOf" srcId="{D55F4C2A-5E10-435A-92A6-10BB971D8A7A}" destId="{A7AA86C3-69C4-459D-B6D9-8139059A8BDA}" srcOrd="2" destOrd="0" presId="urn:microsoft.com/office/officeart/2005/8/layout/cycle6"/>
    <dgm:cxn modelId="{110221E5-B1AE-47B2-AB22-EC6E8564DD6A}" type="presParOf" srcId="{D55F4C2A-5E10-435A-92A6-10BB971D8A7A}" destId="{7932545B-A82F-4B32-8B75-02EE05DA10F0}" srcOrd="3" destOrd="0" presId="urn:microsoft.com/office/officeart/2005/8/layout/cycle6"/>
    <dgm:cxn modelId="{444B02C0-B76E-41BF-82BB-2E7B6AA86474}" type="presParOf" srcId="{D55F4C2A-5E10-435A-92A6-10BB971D8A7A}" destId="{01CC7ACE-D0DB-4244-93F3-1F08D225CAD5}" srcOrd="4" destOrd="0" presId="urn:microsoft.com/office/officeart/2005/8/layout/cycle6"/>
    <dgm:cxn modelId="{5CE8667F-4AF5-42E7-8041-65147E82C22A}" type="presParOf" srcId="{D55F4C2A-5E10-435A-92A6-10BB971D8A7A}" destId="{124CCF0A-900F-404B-9103-140B6D5C2A4B}" srcOrd="5" destOrd="0" presId="urn:microsoft.com/office/officeart/2005/8/layout/cycle6"/>
    <dgm:cxn modelId="{7FBAFE31-78DD-4284-BECF-71C861122F3C}" type="presParOf" srcId="{D55F4C2A-5E10-435A-92A6-10BB971D8A7A}" destId="{55597447-9AA9-49A4-BF70-2294B5404AF9}" srcOrd="6" destOrd="0" presId="urn:microsoft.com/office/officeart/2005/8/layout/cycle6"/>
    <dgm:cxn modelId="{3A6C8002-763B-4619-92D7-DE60D542DBDB}" type="presParOf" srcId="{D55F4C2A-5E10-435A-92A6-10BB971D8A7A}" destId="{9E39E2A7-B788-48FF-ACEF-0EF8FC058864}" srcOrd="7" destOrd="0" presId="urn:microsoft.com/office/officeart/2005/8/layout/cycle6"/>
    <dgm:cxn modelId="{B0120268-59B4-4C75-AF14-6468E98A77F8}" type="presParOf" srcId="{D55F4C2A-5E10-435A-92A6-10BB971D8A7A}" destId="{0842C65A-7BDC-44E8-B61E-7BAFA0691668}" srcOrd="8" destOrd="0" presId="urn:microsoft.com/office/officeart/2005/8/layout/cycle6"/>
    <dgm:cxn modelId="{3923C2FA-38EE-4EEF-9563-82BCBF7DD31F}" type="presParOf" srcId="{D55F4C2A-5E10-435A-92A6-10BB971D8A7A}" destId="{98502E48-7203-4632-8752-ED5CF1BD2D8F}" srcOrd="9" destOrd="0" presId="urn:microsoft.com/office/officeart/2005/8/layout/cycle6"/>
    <dgm:cxn modelId="{18F3B59C-A276-4736-800A-22E4AF8B2512}" type="presParOf" srcId="{D55F4C2A-5E10-435A-92A6-10BB971D8A7A}" destId="{0931480C-B438-4025-90BC-2C7A762144AF}" srcOrd="10" destOrd="0" presId="urn:microsoft.com/office/officeart/2005/8/layout/cycle6"/>
    <dgm:cxn modelId="{71A7EB19-7DA7-4EE5-95B4-578F917C4E14}" type="presParOf" srcId="{D55F4C2A-5E10-435A-92A6-10BB971D8A7A}" destId="{14E1D3F6-7A43-49B1-832C-B4DAD37F3BFE}" srcOrd="11" destOrd="0" presId="urn:microsoft.com/office/officeart/2005/8/layout/cycle6"/>
    <dgm:cxn modelId="{6576CA93-405C-4F06-89D5-AC7634CF33C5}" type="presParOf" srcId="{D55F4C2A-5E10-435A-92A6-10BB971D8A7A}" destId="{382BC23C-30EE-4155-BB64-9372FDF6CAF1}" srcOrd="12" destOrd="0" presId="urn:microsoft.com/office/officeart/2005/8/layout/cycle6"/>
    <dgm:cxn modelId="{44B26692-2DC7-4593-B82E-423614F96599}" type="presParOf" srcId="{D55F4C2A-5E10-435A-92A6-10BB971D8A7A}" destId="{C7CCBC79-F2DB-45CD-9140-458923A4D734}" srcOrd="13" destOrd="0" presId="urn:microsoft.com/office/officeart/2005/8/layout/cycle6"/>
    <dgm:cxn modelId="{49C7FE1A-7FF1-43C3-AE8B-3132C38C5852}" type="presParOf" srcId="{D55F4C2A-5E10-435A-92A6-10BB971D8A7A}" destId="{39FE388A-6C38-482E-AFE1-078BC2110473}" srcOrd="14" destOrd="0" presId="urn:microsoft.com/office/officeart/2005/8/layout/cycle6"/>
    <dgm:cxn modelId="{C1479F38-22B2-41C9-B1EB-0E2920A488F5}" type="presParOf" srcId="{D55F4C2A-5E10-435A-92A6-10BB971D8A7A}" destId="{C3AB95FB-F14B-44D6-ADC4-E553E46FB30C}" srcOrd="15" destOrd="0" presId="urn:microsoft.com/office/officeart/2005/8/layout/cycle6"/>
    <dgm:cxn modelId="{F54517D8-CBE4-4CC3-9274-85312BFC9974}" type="presParOf" srcId="{D55F4C2A-5E10-435A-92A6-10BB971D8A7A}" destId="{2A4A3883-9FC3-421B-B004-E3EA5332C9D0}" srcOrd="16" destOrd="0" presId="urn:microsoft.com/office/officeart/2005/8/layout/cycle6"/>
    <dgm:cxn modelId="{E6759B79-DB4C-410A-8FA6-1D68C840B9F8}" type="presParOf" srcId="{D55F4C2A-5E10-435A-92A6-10BB971D8A7A}" destId="{52D8EA8B-2DCB-43F4-938C-9C05AA08BD1D}"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EBF4C-D2B5-4458-9E7D-13C056E58D24}">
      <dsp:nvSpPr>
        <dsp:cNvPr id="0" name=""/>
        <dsp:cNvSpPr/>
      </dsp:nvSpPr>
      <dsp:spPr>
        <a:xfrm>
          <a:off x="3527985" y="928839"/>
          <a:ext cx="6183235" cy="6183235"/>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9D9588-1044-444F-A05E-EDBD7F39F15E}">
      <dsp:nvSpPr>
        <dsp:cNvPr id="0" name=""/>
        <dsp:cNvSpPr/>
      </dsp:nvSpPr>
      <dsp:spPr>
        <a:xfrm>
          <a:off x="3527985" y="928839"/>
          <a:ext cx="6183235" cy="6183235"/>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C40C5C-EBDF-4063-82E9-3304EC4CBEBA}">
      <dsp:nvSpPr>
        <dsp:cNvPr id="0" name=""/>
        <dsp:cNvSpPr/>
      </dsp:nvSpPr>
      <dsp:spPr>
        <a:xfrm>
          <a:off x="3527985" y="928839"/>
          <a:ext cx="6183235" cy="6183235"/>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2F4586-7DC1-40DB-88D2-D475AA62CD3D}">
      <dsp:nvSpPr>
        <dsp:cNvPr id="0" name=""/>
        <dsp:cNvSpPr/>
      </dsp:nvSpPr>
      <dsp:spPr>
        <a:xfrm>
          <a:off x="3527985" y="928839"/>
          <a:ext cx="6183235" cy="6183235"/>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217E0C-3603-4C3F-BF0A-A35910D04B09}">
      <dsp:nvSpPr>
        <dsp:cNvPr id="0" name=""/>
        <dsp:cNvSpPr/>
      </dsp:nvSpPr>
      <dsp:spPr>
        <a:xfrm>
          <a:off x="5195806" y="2596660"/>
          <a:ext cx="2847592" cy="28475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b="1" kern="1200" dirty="0"/>
            <a:t>Sustainable energy transition</a:t>
          </a:r>
        </a:p>
      </dsp:txBody>
      <dsp:txXfrm>
        <a:off x="5612826" y="3013680"/>
        <a:ext cx="2013552" cy="2013552"/>
      </dsp:txXfrm>
    </dsp:sp>
    <dsp:sp modelId="{E5E76559-A667-49AD-9E27-A540FF7B1DBE}">
      <dsp:nvSpPr>
        <dsp:cNvPr id="0" name=""/>
        <dsp:cNvSpPr/>
      </dsp:nvSpPr>
      <dsp:spPr>
        <a:xfrm>
          <a:off x="5622945" y="3941"/>
          <a:ext cx="1993315" cy="19933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noProof="0" dirty="0"/>
            <a:t>Thermo-economics</a:t>
          </a:r>
        </a:p>
      </dsp:txBody>
      <dsp:txXfrm>
        <a:off x="5914859" y="295855"/>
        <a:ext cx="1409487" cy="1409487"/>
      </dsp:txXfrm>
    </dsp:sp>
    <dsp:sp modelId="{B55ABA41-60C7-49DB-A472-FC5FC2AB9282}">
      <dsp:nvSpPr>
        <dsp:cNvPr id="0" name=""/>
        <dsp:cNvSpPr/>
      </dsp:nvSpPr>
      <dsp:spPr>
        <a:xfrm>
          <a:off x="8642803" y="3023799"/>
          <a:ext cx="1993315" cy="19933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noProof="0" dirty="0"/>
            <a:t>Power-to-heat</a:t>
          </a:r>
        </a:p>
      </dsp:txBody>
      <dsp:txXfrm>
        <a:off x="8934717" y="3315713"/>
        <a:ext cx="1409487" cy="1409487"/>
      </dsp:txXfrm>
    </dsp:sp>
    <dsp:sp modelId="{8662DAFD-31D5-42E9-8D65-503FEC01C2BD}">
      <dsp:nvSpPr>
        <dsp:cNvPr id="0" name=""/>
        <dsp:cNvSpPr/>
      </dsp:nvSpPr>
      <dsp:spPr>
        <a:xfrm>
          <a:off x="5622945" y="6043657"/>
          <a:ext cx="1993315" cy="19933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noProof="0" dirty="0"/>
            <a:t>Energy conversion devices</a:t>
          </a:r>
        </a:p>
      </dsp:txBody>
      <dsp:txXfrm>
        <a:off x="5914859" y="6335571"/>
        <a:ext cx="1409487" cy="1409487"/>
      </dsp:txXfrm>
    </dsp:sp>
    <dsp:sp modelId="{D0414725-10DB-43E8-9115-C6A42D4DF220}">
      <dsp:nvSpPr>
        <dsp:cNvPr id="0" name=""/>
        <dsp:cNvSpPr/>
      </dsp:nvSpPr>
      <dsp:spPr>
        <a:xfrm>
          <a:off x="2603087" y="3023799"/>
          <a:ext cx="1993315" cy="19933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noProof="0" dirty="0"/>
            <a:t>Heat-to-power</a:t>
          </a:r>
        </a:p>
      </dsp:txBody>
      <dsp:txXfrm>
        <a:off x="2895001" y="3315713"/>
        <a:ext cx="1409487" cy="14094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D9EDF-C554-471F-BA43-93FBF9CBAA53}">
      <dsp:nvSpPr>
        <dsp:cNvPr id="0" name=""/>
        <dsp:cNvSpPr/>
      </dsp:nvSpPr>
      <dsp:spPr>
        <a:xfrm rot="16200000">
          <a:off x="1174909" y="-1174909"/>
          <a:ext cx="3392599" cy="5742417"/>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4264" tIns="334264" rIns="334264" bIns="334264" numCol="1" spcCol="1270" anchor="ctr" anchorCtr="0">
          <a:noAutofit/>
        </a:bodyPr>
        <a:lstStyle/>
        <a:p>
          <a:pPr lvl="0" algn="ctr" defTabSz="2089150">
            <a:lnSpc>
              <a:spcPct val="90000"/>
            </a:lnSpc>
            <a:spcBef>
              <a:spcPct val="0"/>
            </a:spcBef>
            <a:spcAft>
              <a:spcPct val="35000"/>
            </a:spcAft>
          </a:pPr>
          <a:r>
            <a:rPr lang="en-GB" sz="4700" kern="1200" dirty="0" err="1" smtClean="0"/>
            <a:t>Thermodynamisch</a:t>
          </a:r>
          <a:endParaRPr lang="en-GB" sz="4700" kern="1200" dirty="0" smtClean="0"/>
        </a:p>
      </dsp:txBody>
      <dsp:txXfrm rot="5400000">
        <a:off x="-1" y="1"/>
        <a:ext cx="5742417" cy="2544449"/>
      </dsp:txXfrm>
    </dsp:sp>
    <dsp:sp modelId="{4BFE2428-2D85-4510-A7A6-FC4EA01BF098}">
      <dsp:nvSpPr>
        <dsp:cNvPr id="0" name=""/>
        <dsp:cNvSpPr/>
      </dsp:nvSpPr>
      <dsp:spPr>
        <a:xfrm>
          <a:off x="5742417" y="0"/>
          <a:ext cx="5742417" cy="339259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4264" tIns="334264" rIns="334264" bIns="334264" numCol="1" spcCol="1270" anchor="ctr" anchorCtr="0">
          <a:noAutofit/>
        </a:bodyPr>
        <a:lstStyle/>
        <a:p>
          <a:pPr lvl="0" algn="ctr" defTabSz="2089150">
            <a:lnSpc>
              <a:spcPct val="90000"/>
            </a:lnSpc>
            <a:spcBef>
              <a:spcPct val="0"/>
            </a:spcBef>
            <a:spcAft>
              <a:spcPct val="35000"/>
            </a:spcAft>
          </a:pPr>
          <a:r>
            <a:rPr lang="en-GB" sz="4700" kern="1200" dirty="0" err="1" smtClean="0"/>
            <a:t>Fysische</a:t>
          </a:r>
          <a:r>
            <a:rPr lang="en-GB" sz="4700" kern="1200" dirty="0" smtClean="0"/>
            <a:t> </a:t>
          </a:r>
          <a:r>
            <a:rPr lang="en-GB" sz="4700" kern="1200" dirty="0" err="1" smtClean="0"/>
            <a:t>en</a:t>
          </a:r>
          <a:r>
            <a:rPr lang="en-GB" sz="4700" kern="1200" dirty="0" smtClean="0"/>
            <a:t> </a:t>
          </a:r>
          <a:r>
            <a:rPr lang="en-GB" sz="4700" kern="1200" dirty="0" err="1" smtClean="0"/>
            <a:t>chemisch</a:t>
          </a:r>
          <a:endParaRPr lang="en-GB" sz="4700" kern="1200" dirty="0" smtClean="0"/>
        </a:p>
      </dsp:txBody>
      <dsp:txXfrm>
        <a:off x="5742417" y="0"/>
        <a:ext cx="5742417" cy="2544449"/>
      </dsp:txXfrm>
    </dsp:sp>
    <dsp:sp modelId="{B9C94C19-643A-400D-AD05-478611D46BCF}">
      <dsp:nvSpPr>
        <dsp:cNvPr id="0" name=""/>
        <dsp:cNvSpPr/>
      </dsp:nvSpPr>
      <dsp:spPr>
        <a:xfrm rot="10800000">
          <a:off x="0" y="3392599"/>
          <a:ext cx="5742417" cy="339259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4264" tIns="334264" rIns="334264" bIns="334264" numCol="1" spcCol="1270" anchor="ctr" anchorCtr="0">
          <a:noAutofit/>
        </a:bodyPr>
        <a:lstStyle/>
        <a:p>
          <a:pPr lvl="0" algn="ctr" defTabSz="2089150">
            <a:lnSpc>
              <a:spcPct val="90000"/>
            </a:lnSpc>
            <a:spcBef>
              <a:spcPct val="0"/>
            </a:spcBef>
            <a:spcAft>
              <a:spcPct val="35000"/>
            </a:spcAft>
          </a:pPr>
          <a:r>
            <a:rPr lang="en-GB" sz="4700" kern="1200" dirty="0" err="1" smtClean="0"/>
            <a:t>Veiligheid</a:t>
          </a:r>
          <a:endParaRPr lang="en-GB" sz="4700" kern="1200" dirty="0" smtClean="0"/>
        </a:p>
      </dsp:txBody>
      <dsp:txXfrm rot="10800000">
        <a:off x="0" y="4240749"/>
        <a:ext cx="5742417" cy="2544449"/>
      </dsp:txXfrm>
    </dsp:sp>
    <dsp:sp modelId="{B985B915-5781-431E-9F40-D16344752A41}">
      <dsp:nvSpPr>
        <dsp:cNvPr id="0" name=""/>
        <dsp:cNvSpPr/>
      </dsp:nvSpPr>
      <dsp:spPr>
        <a:xfrm rot="5400000">
          <a:off x="6917326" y="2217690"/>
          <a:ext cx="3392599" cy="5742417"/>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GB" sz="4000" b="1" kern="1200" dirty="0" smtClean="0"/>
            <a:t>Milieu impact</a:t>
          </a:r>
          <a:endParaRPr lang="en-US" sz="4000" b="1" kern="1200" dirty="0"/>
        </a:p>
      </dsp:txBody>
      <dsp:txXfrm rot="-5400000">
        <a:off x="5742417" y="4240749"/>
        <a:ext cx="5742417" cy="2544449"/>
      </dsp:txXfrm>
    </dsp:sp>
    <dsp:sp modelId="{E9596AF8-6E51-42E4-A65B-16E52C67F622}">
      <dsp:nvSpPr>
        <dsp:cNvPr id="0" name=""/>
        <dsp:cNvSpPr/>
      </dsp:nvSpPr>
      <dsp:spPr>
        <a:xfrm>
          <a:off x="2595222" y="2315601"/>
          <a:ext cx="6294390" cy="2153995"/>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n-US" sz="4700" kern="1200" dirty="0" err="1" smtClean="0"/>
            <a:t>Koelmiddelen</a:t>
          </a:r>
          <a:r>
            <a:rPr lang="en-US" sz="4700" kern="1200" dirty="0" smtClean="0"/>
            <a:t/>
          </a:r>
          <a:br>
            <a:rPr lang="en-US" sz="4700" kern="1200" dirty="0" smtClean="0"/>
          </a:br>
          <a:r>
            <a:rPr lang="en-US" sz="4700" i="1" kern="1200" dirty="0" err="1" smtClean="0"/>
            <a:t>eigenschappen</a:t>
          </a:r>
          <a:endParaRPr lang="en-US" sz="4700" i="1" kern="1200" dirty="0"/>
        </a:p>
      </dsp:txBody>
      <dsp:txXfrm>
        <a:off x="2700371" y="2420750"/>
        <a:ext cx="6084092" cy="19436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493EC-F5F1-4A21-81B5-C8BC88A4947B}">
      <dsp:nvSpPr>
        <dsp:cNvPr id="0" name=""/>
        <dsp:cNvSpPr/>
      </dsp:nvSpPr>
      <dsp:spPr>
        <a:xfrm>
          <a:off x="6258426" y="2525655"/>
          <a:ext cx="4427882" cy="768475"/>
        </a:xfrm>
        <a:custGeom>
          <a:avLst/>
          <a:gdLst/>
          <a:ahLst/>
          <a:cxnLst/>
          <a:rect l="0" t="0" r="0" b="0"/>
          <a:pathLst>
            <a:path>
              <a:moveTo>
                <a:pt x="0" y="0"/>
              </a:moveTo>
              <a:lnTo>
                <a:pt x="0" y="384237"/>
              </a:lnTo>
              <a:lnTo>
                <a:pt x="4427882" y="384237"/>
              </a:lnTo>
              <a:lnTo>
                <a:pt x="4427882" y="768475"/>
              </a:lnTo>
            </a:path>
          </a:pathLst>
        </a:custGeom>
        <a:noFill/>
        <a:ln w="9525" cap="flat" cmpd="sng" algn="ctr">
          <a:solidFill>
            <a:schemeClr val="dk1"/>
          </a:solidFill>
          <a:prstDash val="solid"/>
          <a:round/>
          <a:headEnd type="arrow" w="med" len="med"/>
          <a:tailEnd type="arrow" w="med" len="med"/>
        </a:ln>
        <a:effectLst/>
      </dsp:spPr>
      <dsp:style>
        <a:lnRef idx="0">
          <a:scrgbClr r="0" g="0" b="0"/>
        </a:lnRef>
        <a:fillRef idx="0">
          <a:scrgbClr r="0" g="0" b="0"/>
        </a:fillRef>
        <a:effectRef idx="0">
          <a:scrgbClr r="0" g="0" b="0"/>
        </a:effectRef>
        <a:fontRef idx="minor">
          <a:schemeClr val="tx1"/>
        </a:fontRef>
      </dsp:style>
    </dsp:sp>
    <dsp:sp modelId="{73FD9BE5-FEE3-49C1-8168-50C2DB76ACF8}">
      <dsp:nvSpPr>
        <dsp:cNvPr id="0" name=""/>
        <dsp:cNvSpPr/>
      </dsp:nvSpPr>
      <dsp:spPr>
        <a:xfrm>
          <a:off x="6212706" y="2525655"/>
          <a:ext cx="91440" cy="768475"/>
        </a:xfrm>
        <a:custGeom>
          <a:avLst/>
          <a:gdLst/>
          <a:ahLst/>
          <a:cxnLst/>
          <a:rect l="0" t="0" r="0" b="0"/>
          <a:pathLst>
            <a:path>
              <a:moveTo>
                <a:pt x="45720" y="0"/>
              </a:moveTo>
              <a:lnTo>
                <a:pt x="45720" y="768475"/>
              </a:lnTo>
            </a:path>
          </a:pathLst>
        </a:custGeom>
        <a:noFill/>
        <a:ln w="9525" cap="flat" cmpd="sng" algn="ctr">
          <a:solidFill>
            <a:schemeClr val="dk1"/>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sp>
    <dsp:sp modelId="{B9117682-EACA-4C77-A6B7-976F1B02B206}">
      <dsp:nvSpPr>
        <dsp:cNvPr id="0" name=""/>
        <dsp:cNvSpPr/>
      </dsp:nvSpPr>
      <dsp:spPr>
        <a:xfrm>
          <a:off x="1830543" y="2525655"/>
          <a:ext cx="4427882" cy="768475"/>
        </a:xfrm>
        <a:custGeom>
          <a:avLst/>
          <a:gdLst/>
          <a:ahLst/>
          <a:cxnLst/>
          <a:rect l="0" t="0" r="0" b="0"/>
          <a:pathLst>
            <a:path>
              <a:moveTo>
                <a:pt x="4427882" y="0"/>
              </a:moveTo>
              <a:lnTo>
                <a:pt x="4427882" y="384237"/>
              </a:lnTo>
              <a:lnTo>
                <a:pt x="0" y="384237"/>
              </a:lnTo>
              <a:lnTo>
                <a:pt x="0" y="768475"/>
              </a:lnTo>
            </a:path>
          </a:pathLst>
        </a:custGeom>
        <a:noFill/>
        <a:ln w="9525" cap="flat" cmpd="sng" algn="ctr">
          <a:solidFill>
            <a:schemeClr val="dk1"/>
          </a:solidFill>
          <a:prstDash val="solid"/>
          <a:round/>
          <a:headEnd type="arrow" w="med" len="med"/>
          <a:tailEnd type="arrow" w="med" len="med"/>
        </a:ln>
        <a:effectLst/>
      </dsp:spPr>
      <dsp:style>
        <a:lnRef idx="0">
          <a:scrgbClr r="0" g="0" b="0"/>
        </a:lnRef>
        <a:fillRef idx="0">
          <a:scrgbClr r="0" g="0" b="0"/>
        </a:fillRef>
        <a:effectRef idx="0">
          <a:scrgbClr r="0" g="0" b="0"/>
        </a:effectRef>
        <a:fontRef idx="minor">
          <a:schemeClr val="tx1"/>
        </a:fontRef>
      </dsp:style>
    </dsp:sp>
    <dsp:sp modelId="{2172D771-3D14-4D52-B433-68D595E2821C}">
      <dsp:nvSpPr>
        <dsp:cNvPr id="0" name=""/>
        <dsp:cNvSpPr/>
      </dsp:nvSpPr>
      <dsp:spPr>
        <a:xfrm>
          <a:off x="4428722" y="695952"/>
          <a:ext cx="3659407" cy="18297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nl-BE" sz="2500" kern="1200" dirty="0"/>
            <a:t>Stuurgroep</a:t>
          </a:r>
        </a:p>
        <a:p>
          <a:pPr lvl="0" algn="ctr" defTabSz="1111250">
            <a:lnSpc>
              <a:spcPct val="90000"/>
            </a:lnSpc>
            <a:spcBef>
              <a:spcPct val="0"/>
            </a:spcBef>
            <a:spcAft>
              <a:spcPct val="35000"/>
            </a:spcAft>
          </a:pPr>
          <a:r>
            <a:rPr lang="nl-BE" sz="2500" kern="1200" dirty="0"/>
            <a:t>VZ: Jan Geeraerts (Carrefour)</a:t>
          </a:r>
        </a:p>
      </dsp:txBody>
      <dsp:txXfrm>
        <a:off x="4428722" y="695952"/>
        <a:ext cx="3659407" cy="1829703"/>
      </dsp:txXfrm>
    </dsp:sp>
    <dsp:sp modelId="{E41B6C26-3C59-4218-9EFA-133803FE496F}">
      <dsp:nvSpPr>
        <dsp:cNvPr id="0" name=""/>
        <dsp:cNvSpPr/>
      </dsp:nvSpPr>
      <dsp:spPr>
        <a:xfrm>
          <a:off x="840" y="3294131"/>
          <a:ext cx="3659407" cy="24214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nl-BE" sz="2500" kern="1200" dirty="0"/>
            <a:t>WG 1 – Inventarisatie / Rapportage</a:t>
          </a:r>
        </a:p>
        <a:p>
          <a:pPr lvl="0" algn="ctr" defTabSz="1111250">
            <a:lnSpc>
              <a:spcPct val="90000"/>
            </a:lnSpc>
            <a:spcBef>
              <a:spcPct val="0"/>
            </a:spcBef>
            <a:spcAft>
              <a:spcPct val="35000"/>
            </a:spcAft>
          </a:pPr>
          <a:r>
            <a:rPr lang="nl-BE" sz="2500" kern="1200" dirty="0"/>
            <a:t>VZ: Jurgen Buckinx (Frixis)</a:t>
          </a:r>
        </a:p>
      </dsp:txBody>
      <dsp:txXfrm>
        <a:off x="840" y="3294131"/>
        <a:ext cx="3659407" cy="2421411"/>
      </dsp:txXfrm>
    </dsp:sp>
    <dsp:sp modelId="{83E30CE0-A725-49AA-87A1-89930AD34370}">
      <dsp:nvSpPr>
        <dsp:cNvPr id="0" name=""/>
        <dsp:cNvSpPr/>
      </dsp:nvSpPr>
      <dsp:spPr>
        <a:xfrm>
          <a:off x="4428722" y="3294131"/>
          <a:ext cx="3659407" cy="23909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nl-BE" sz="2500" kern="1200" dirty="0"/>
            <a:t>WG 2 – Sensibilisering</a:t>
          </a:r>
        </a:p>
        <a:p>
          <a:pPr lvl="0" algn="ctr" defTabSz="1111250">
            <a:lnSpc>
              <a:spcPct val="90000"/>
            </a:lnSpc>
            <a:spcBef>
              <a:spcPct val="0"/>
            </a:spcBef>
            <a:spcAft>
              <a:spcPct val="35000"/>
            </a:spcAft>
          </a:pPr>
          <a:r>
            <a:rPr lang="nl-BE" sz="2500" kern="1200" dirty="0"/>
            <a:t>VZ: Sven Claeys (VEKA)</a:t>
          </a:r>
        </a:p>
      </dsp:txBody>
      <dsp:txXfrm>
        <a:off x="4428722" y="3294131"/>
        <a:ext cx="3659407" cy="2390910"/>
      </dsp:txXfrm>
    </dsp:sp>
    <dsp:sp modelId="{859BDBD5-DBD8-4EEE-9C5C-9772F26C19E6}">
      <dsp:nvSpPr>
        <dsp:cNvPr id="0" name=""/>
        <dsp:cNvSpPr/>
      </dsp:nvSpPr>
      <dsp:spPr>
        <a:xfrm>
          <a:off x="8856605" y="3294131"/>
          <a:ext cx="3659407" cy="23973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nl-BE" sz="2500" kern="1200" dirty="0"/>
            <a:t>WG 3 – Evaluatie</a:t>
          </a:r>
        </a:p>
        <a:p>
          <a:pPr lvl="0" algn="ctr" defTabSz="1111250">
            <a:lnSpc>
              <a:spcPct val="90000"/>
            </a:lnSpc>
            <a:spcBef>
              <a:spcPct val="0"/>
            </a:spcBef>
            <a:spcAft>
              <a:spcPct val="35000"/>
            </a:spcAft>
          </a:pPr>
          <a:r>
            <a:rPr lang="nl-BE" sz="2500" kern="1200" dirty="0"/>
            <a:t>VZ: Steven Lecompte (</a:t>
          </a:r>
          <a:r>
            <a:rPr lang="nl-BE" sz="2500" kern="1200" dirty="0">
              <a:latin typeface="Calibri Light"/>
            </a:rPr>
            <a:t>UGent</a:t>
          </a:r>
          <a:r>
            <a:rPr lang="nl-BE" sz="2500" kern="1200" dirty="0"/>
            <a:t>)</a:t>
          </a:r>
        </a:p>
      </dsp:txBody>
      <dsp:txXfrm>
        <a:off x="8856605" y="3294131"/>
        <a:ext cx="3659407" cy="23973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906A9-3973-4CF9-819F-3F99E81C7951}">
      <dsp:nvSpPr>
        <dsp:cNvPr id="0" name=""/>
        <dsp:cNvSpPr/>
      </dsp:nvSpPr>
      <dsp:spPr>
        <a:xfrm>
          <a:off x="4742455" y="3727"/>
          <a:ext cx="2074206" cy="13482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err="1" smtClean="0"/>
            <a:t>Nieuwe</a:t>
          </a:r>
          <a:r>
            <a:rPr lang="en-US" sz="2200" kern="1200" dirty="0" smtClean="0"/>
            <a:t> </a:t>
          </a:r>
          <a:r>
            <a:rPr lang="en-US" sz="2200" kern="1200" dirty="0" err="1" smtClean="0"/>
            <a:t>generatie</a:t>
          </a:r>
          <a:r>
            <a:rPr lang="en-US" sz="2200" kern="1200" dirty="0" smtClean="0"/>
            <a:t> </a:t>
          </a:r>
          <a:r>
            <a:rPr lang="en-US" sz="2200" kern="1200" dirty="0" err="1" smtClean="0"/>
            <a:t>koelmiddelen</a:t>
          </a:r>
          <a:endParaRPr lang="en-US" sz="2200" kern="1200" dirty="0"/>
        </a:p>
      </dsp:txBody>
      <dsp:txXfrm>
        <a:off x="4808270" y="69542"/>
        <a:ext cx="1942576" cy="1216604"/>
      </dsp:txXfrm>
    </dsp:sp>
    <dsp:sp modelId="{A7AA86C3-69C4-459D-B6D9-8139059A8BDA}">
      <dsp:nvSpPr>
        <dsp:cNvPr id="0" name=""/>
        <dsp:cNvSpPr/>
      </dsp:nvSpPr>
      <dsp:spPr>
        <a:xfrm>
          <a:off x="2604363" y="677844"/>
          <a:ext cx="6350389" cy="6350389"/>
        </a:xfrm>
        <a:custGeom>
          <a:avLst/>
          <a:gdLst/>
          <a:ahLst/>
          <a:cxnLst/>
          <a:rect l="0" t="0" r="0" b="0"/>
          <a:pathLst>
            <a:path>
              <a:moveTo>
                <a:pt x="4225540" y="178757"/>
              </a:moveTo>
              <a:arcTo wR="3175194" hR="3175194" stAng="17359031" swAng="150041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932545B-A82F-4B32-8B75-02EE05DA10F0}">
      <dsp:nvSpPr>
        <dsp:cNvPr id="0" name=""/>
        <dsp:cNvSpPr/>
      </dsp:nvSpPr>
      <dsp:spPr>
        <a:xfrm>
          <a:off x="7492254" y="1591324"/>
          <a:ext cx="2074206" cy="13482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err="1" smtClean="0"/>
            <a:t>Inventarisatie</a:t>
          </a:r>
          <a:endParaRPr lang="en-US" sz="2200" kern="1200" dirty="0"/>
        </a:p>
      </dsp:txBody>
      <dsp:txXfrm>
        <a:off x="7558069" y="1657139"/>
        <a:ext cx="1942576" cy="1216604"/>
      </dsp:txXfrm>
    </dsp:sp>
    <dsp:sp modelId="{124CCF0A-900F-404B-9103-140B6D5C2A4B}">
      <dsp:nvSpPr>
        <dsp:cNvPr id="0" name=""/>
        <dsp:cNvSpPr/>
      </dsp:nvSpPr>
      <dsp:spPr>
        <a:xfrm>
          <a:off x="2604363" y="677844"/>
          <a:ext cx="6350389" cy="6350389"/>
        </a:xfrm>
        <a:custGeom>
          <a:avLst/>
          <a:gdLst/>
          <a:ahLst/>
          <a:cxnLst/>
          <a:rect l="0" t="0" r="0" b="0"/>
          <a:pathLst>
            <a:path>
              <a:moveTo>
                <a:pt x="6221356" y="2279226"/>
              </a:moveTo>
              <a:arcTo wR="3175194" hR="3175194" stAng="20616588" swAng="196682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5597447-9AA9-49A4-BF70-2294B5404AF9}">
      <dsp:nvSpPr>
        <dsp:cNvPr id="0" name=""/>
        <dsp:cNvSpPr/>
      </dsp:nvSpPr>
      <dsp:spPr>
        <a:xfrm>
          <a:off x="7492254" y="4766519"/>
          <a:ext cx="2074206" cy="13482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err="1" smtClean="0"/>
            <a:t>Correcte</a:t>
          </a:r>
          <a:r>
            <a:rPr lang="en-US" sz="2200" kern="1200" dirty="0" smtClean="0"/>
            <a:t> </a:t>
          </a:r>
          <a:r>
            <a:rPr lang="en-US" sz="2200" kern="1200" dirty="0" err="1" smtClean="0"/>
            <a:t>inzameling</a:t>
          </a:r>
          <a:endParaRPr lang="en-US" sz="2200" kern="1200" dirty="0"/>
        </a:p>
      </dsp:txBody>
      <dsp:txXfrm>
        <a:off x="7558069" y="4832334"/>
        <a:ext cx="1942576" cy="1216604"/>
      </dsp:txXfrm>
    </dsp:sp>
    <dsp:sp modelId="{0842C65A-7BDC-44E8-B61E-7BAFA0691668}">
      <dsp:nvSpPr>
        <dsp:cNvPr id="0" name=""/>
        <dsp:cNvSpPr/>
      </dsp:nvSpPr>
      <dsp:spPr>
        <a:xfrm>
          <a:off x="2604363" y="677844"/>
          <a:ext cx="6350389" cy="6350389"/>
        </a:xfrm>
        <a:custGeom>
          <a:avLst/>
          <a:gdLst/>
          <a:ahLst/>
          <a:cxnLst/>
          <a:rect l="0" t="0" r="0" b="0"/>
          <a:pathLst>
            <a:path>
              <a:moveTo>
                <a:pt x="5393751" y="5446728"/>
              </a:moveTo>
              <a:arcTo wR="3175194" hR="3175194" stAng="2740559" swAng="150041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8502E48-7203-4632-8752-ED5CF1BD2D8F}">
      <dsp:nvSpPr>
        <dsp:cNvPr id="0" name=""/>
        <dsp:cNvSpPr/>
      </dsp:nvSpPr>
      <dsp:spPr>
        <a:xfrm>
          <a:off x="4742455" y="6354116"/>
          <a:ext cx="2074206" cy="13482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err="1" smtClean="0"/>
            <a:t>Sensibiliseren</a:t>
          </a:r>
          <a:endParaRPr lang="en-US" sz="2200" kern="1200" dirty="0"/>
        </a:p>
      </dsp:txBody>
      <dsp:txXfrm>
        <a:off x="4808270" y="6419931"/>
        <a:ext cx="1942576" cy="1216604"/>
      </dsp:txXfrm>
    </dsp:sp>
    <dsp:sp modelId="{14E1D3F6-7A43-49B1-832C-B4DAD37F3BFE}">
      <dsp:nvSpPr>
        <dsp:cNvPr id="0" name=""/>
        <dsp:cNvSpPr/>
      </dsp:nvSpPr>
      <dsp:spPr>
        <a:xfrm>
          <a:off x="2604363" y="677844"/>
          <a:ext cx="6350389" cy="6350389"/>
        </a:xfrm>
        <a:custGeom>
          <a:avLst/>
          <a:gdLst/>
          <a:ahLst/>
          <a:cxnLst/>
          <a:rect l="0" t="0" r="0" b="0"/>
          <a:pathLst>
            <a:path>
              <a:moveTo>
                <a:pt x="2124848" y="6171631"/>
              </a:moveTo>
              <a:arcTo wR="3175194" hR="3175194" stAng="6559031" swAng="150041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82BC23C-30EE-4155-BB64-9372FDF6CAF1}">
      <dsp:nvSpPr>
        <dsp:cNvPr id="0" name=""/>
        <dsp:cNvSpPr/>
      </dsp:nvSpPr>
      <dsp:spPr>
        <a:xfrm>
          <a:off x="1992655" y="4766519"/>
          <a:ext cx="2074206" cy="13482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err="1" smtClean="0"/>
            <a:t>Onderzoek</a:t>
          </a:r>
          <a:endParaRPr lang="en-US" sz="2200" kern="1200" dirty="0"/>
        </a:p>
      </dsp:txBody>
      <dsp:txXfrm>
        <a:off x="2058470" y="4832334"/>
        <a:ext cx="1942576" cy="1216604"/>
      </dsp:txXfrm>
    </dsp:sp>
    <dsp:sp modelId="{39FE388A-6C38-482E-AFE1-078BC2110473}">
      <dsp:nvSpPr>
        <dsp:cNvPr id="0" name=""/>
        <dsp:cNvSpPr/>
      </dsp:nvSpPr>
      <dsp:spPr>
        <a:xfrm>
          <a:off x="2604363" y="677844"/>
          <a:ext cx="6350389" cy="6350389"/>
        </a:xfrm>
        <a:custGeom>
          <a:avLst/>
          <a:gdLst/>
          <a:ahLst/>
          <a:cxnLst/>
          <a:rect l="0" t="0" r="0" b="0"/>
          <a:pathLst>
            <a:path>
              <a:moveTo>
                <a:pt x="129032" y="4071162"/>
              </a:moveTo>
              <a:arcTo wR="3175194" hR="3175194" stAng="9816588" swAng="196682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3AB95FB-F14B-44D6-ADC4-E553E46FB30C}">
      <dsp:nvSpPr>
        <dsp:cNvPr id="0" name=""/>
        <dsp:cNvSpPr/>
      </dsp:nvSpPr>
      <dsp:spPr>
        <a:xfrm>
          <a:off x="1992655" y="1591324"/>
          <a:ext cx="2074206" cy="13482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err="1" smtClean="0"/>
            <a:t>Lekdetectie</a:t>
          </a:r>
          <a:endParaRPr lang="en-US" sz="2200" kern="1200" dirty="0"/>
        </a:p>
      </dsp:txBody>
      <dsp:txXfrm>
        <a:off x="2058470" y="1657139"/>
        <a:ext cx="1942576" cy="1216604"/>
      </dsp:txXfrm>
    </dsp:sp>
    <dsp:sp modelId="{52D8EA8B-2DCB-43F4-938C-9C05AA08BD1D}">
      <dsp:nvSpPr>
        <dsp:cNvPr id="0" name=""/>
        <dsp:cNvSpPr/>
      </dsp:nvSpPr>
      <dsp:spPr>
        <a:xfrm>
          <a:off x="2604363" y="677844"/>
          <a:ext cx="6350389" cy="6350389"/>
        </a:xfrm>
        <a:custGeom>
          <a:avLst/>
          <a:gdLst/>
          <a:ahLst/>
          <a:cxnLst/>
          <a:rect l="0" t="0" r="0" b="0"/>
          <a:pathLst>
            <a:path>
              <a:moveTo>
                <a:pt x="956637" y="903660"/>
              </a:moveTo>
              <a:arcTo wR="3175194" hR="3175194" stAng="13540559" swAng="150041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680C0C-85DF-417F-8238-DB0D15743621}" type="datetimeFigureOut">
              <a:rPr lang="en-GB" smtClean="0"/>
              <a:t>26/10/2021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A0A48-EDB1-4AFE-B1B7-10CE2A416496}" type="slidenum">
              <a:rPr lang="en-GB" smtClean="0"/>
              <a:t>‹#›</a:t>
            </a:fld>
            <a:endParaRPr lang="en-GB"/>
          </a:p>
        </p:txBody>
      </p:sp>
    </p:spTree>
    <p:extLst>
      <p:ext uri="{BB962C8B-B14F-4D97-AF65-F5344CB8AC3E}">
        <p14:creationId xmlns:p14="http://schemas.microsoft.com/office/powerpoint/2010/main" val="326201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Kigali </a:t>
            </a:r>
            <a:r>
              <a:rPr lang="nl-BE" dirty="0" err="1" smtClean="0"/>
              <a:t>amndement</a:t>
            </a:r>
            <a:endParaRPr lang="nl-BE" dirty="0"/>
          </a:p>
        </p:txBody>
      </p:sp>
      <p:sp>
        <p:nvSpPr>
          <p:cNvPr id="4" name="Slide Number Placeholder 3"/>
          <p:cNvSpPr>
            <a:spLocks noGrp="1"/>
          </p:cNvSpPr>
          <p:nvPr>
            <p:ph type="sldNum" sz="quarter" idx="10"/>
          </p:nvPr>
        </p:nvSpPr>
        <p:spPr/>
        <p:txBody>
          <a:bodyPr/>
          <a:lstStyle/>
          <a:p>
            <a:fld id="{539A0A48-EDB1-4AFE-B1B7-10CE2A416496}" type="slidenum">
              <a:rPr lang="en-GB" smtClean="0"/>
              <a:t>10</a:t>
            </a:fld>
            <a:endParaRPr lang="en-GB"/>
          </a:p>
        </p:txBody>
      </p:sp>
    </p:spTree>
    <p:extLst>
      <p:ext uri="{BB962C8B-B14F-4D97-AF65-F5344CB8AC3E}">
        <p14:creationId xmlns:p14="http://schemas.microsoft.com/office/powerpoint/2010/main" val="4161686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PFC:</a:t>
            </a:r>
            <a:r>
              <a:rPr lang="nl-BE" baseline="0" dirty="0" smtClean="0"/>
              <a:t> </a:t>
            </a:r>
            <a:r>
              <a:rPr lang="en-US" dirty="0" err="1" smtClean="0"/>
              <a:t>geperfluoreerde</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smtClean="0"/>
              <a:t>SF6: Zwavelhexafluoride</a:t>
            </a:r>
            <a:endParaRPr lang="en-US" b="0" dirty="0" smtClean="0"/>
          </a:p>
          <a:p>
            <a:endParaRPr lang="en-US" dirty="0" smtClean="0"/>
          </a:p>
          <a:p>
            <a:endParaRPr lang="nl-BE" dirty="0"/>
          </a:p>
        </p:txBody>
      </p:sp>
      <p:sp>
        <p:nvSpPr>
          <p:cNvPr id="4" name="Slide Number Placeholder 3"/>
          <p:cNvSpPr>
            <a:spLocks noGrp="1"/>
          </p:cNvSpPr>
          <p:nvPr>
            <p:ph type="sldNum" sz="quarter" idx="10"/>
          </p:nvPr>
        </p:nvSpPr>
        <p:spPr/>
        <p:txBody>
          <a:bodyPr/>
          <a:lstStyle/>
          <a:p>
            <a:fld id="{539A0A48-EDB1-4AFE-B1B7-10CE2A416496}" type="slidenum">
              <a:rPr lang="en-GB" smtClean="0"/>
              <a:t>13</a:t>
            </a:fld>
            <a:endParaRPr lang="en-GB"/>
          </a:p>
        </p:txBody>
      </p:sp>
    </p:spTree>
    <p:extLst>
      <p:ext uri="{BB962C8B-B14F-4D97-AF65-F5344CB8AC3E}">
        <p14:creationId xmlns:p14="http://schemas.microsoft.com/office/powerpoint/2010/main" val="41584701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Corporate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24147F-ED97-47AF-A1B3-C82A179CF7F3}" type="datetime1">
              <a:rPr lang="nl-NL" smtClean="0"/>
              <a:t>26-10-2021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E184E0-0BD4-4705-A12B-9B71DDE63301}" type="slidenum">
              <a:rPr lang="en-GB" smtClean="0"/>
              <a:t>‹#›</a:t>
            </a:fld>
            <a:endParaRPr lang="en-GB"/>
          </a:p>
        </p:txBody>
      </p:sp>
      <p:pic>
        <p:nvPicPr>
          <p:cNvPr id="9" name="Logo Larg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09518" y="2275285"/>
            <a:ext cx="5462027" cy="4172720"/>
          </a:xfrm>
          <a:prstGeom prst="rect">
            <a:avLst/>
          </a:prstGeom>
        </p:spPr>
      </p:pic>
    </p:spTree>
    <p:extLst>
      <p:ext uri="{BB962C8B-B14F-4D97-AF65-F5344CB8AC3E}">
        <p14:creationId xmlns:p14="http://schemas.microsoft.com/office/powerpoint/2010/main" val="1091436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7" name="Rectangle 6"/>
          <p:cNvSpPr/>
          <p:nvPr userDrawn="1"/>
        </p:nvSpPr>
        <p:spPr>
          <a:xfrm>
            <a:off x="914400" y="1393200"/>
            <a:ext cx="16424275" cy="65052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
        <p:nvSpPr>
          <p:cNvPr id="2" name="Title 1"/>
          <p:cNvSpPr>
            <a:spLocks noGrp="1"/>
          </p:cNvSpPr>
          <p:nvPr>
            <p:ph type="ctrTitle"/>
          </p:nvPr>
        </p:nvSpPr>
        <p:spPr bwMode="white">
          <a:xfrm>
            <a:off x="1291074" y="228600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nl-BE" noProof="0" dirty="0"/>
              <a:t>Click </a:t>
            </a:r>
            <a:r>
              <a:rPr lang="nl-BE" noProof="0" dirty="0" err="1"/>
              <a:t>to</a:t>
            </a:r>
            <a:r>
              <a:rPr lang="nl-BE" noProof="0" dirty="0"/>
              <a:t> </a:t>
            </a:r>
            <a:r>
              <a:rPr lang="nl-BE" noProof="0" dirty="0" err="1"/>
              <a:t>edit</a:t>
            </a:r>
            <a:r>
              <a:rPr lang="nl-BE" noProof="0" dirty="0"/>
              <a:t> Master </a:t>
            </a:r>
            <a:r>
              <a:rPr lang="nl-BE" noProof="0" dirty="0" err="1"/>
              <a:t>title</a:t>
            </a:r>
            <a:r>
              <a:rPr lang="nl-BE" noProof="0" dirty="0"/>
              <a:t> </a:t>
            </a:r>
            <a:r>
              <a:rPr lang="nl-BE" noProof="0" dirty="0" err="1"/>
              <a:t>style</a:t>
            </a:r>
            <a:endParaRPr lang="nl-BE" noProof="0" dirty="0"/>
          </a:p>
        </p:txBody>
      </p:sp>
      <p:sp>
        <p:nvSpPr>
          <p:cNvPr id="3" name="Subtitle 2"/>
          <p:cNvSpPr>
            <a:spLocks noGrp="1"/>
          </p:cNvSpPr>
          <p:nvPr>
            <p:ph type="subTitle" idx="1" hasCustomPrompt="1"/>
          </p:nvPr>
        </p:nvSpPr>
        <p:spPr bwMode="white">
          <a:xfrm>
            <a:off x="1283414" y="6874716"/>
            <a:ext cx="15191026" cy="583200"/>
          </a:xfrm>
        </p:spPr>
        <p:txBody>
          <a:bodyPr>
            <a:normAutofit/>
          </a:bodyPr>
          <a:lstStyle>
            <a:lvl1pPr marL="0" indent="0" algn="l">
              <a:lnSpc>
                <a:spcPts val="3600"/>
              </a:lnSpc>
              <a:buNone/>
              <a:defRPr sz="3000" baseline="0">
                <a:solidFill>
                  <a:srgbClr val="FFD200"/>
                </a:solidFill>
              </a:defRPr>
            </a:lvl1pPr>
            <a:lvl2pPr marL="650184" indent="0" algn="ctr">
              <a:buNone/>
              <a:defRPr sz="2844"/>
            </a:lvl2pPr>
            <a:lvl3pPr marL="1300368" indent="0" algn="ctr">
              <a:buNone/>
              <a:defRPr sz="2560"/>
            </a:lvl3pPr>
            <a:lvl4pPr marL="1950552" indent="0" algn="ctr">
              <a:buNone/>
              <a:defRPr sz="2275"/>
            </a:lvl4pPr>
            <a:lvl5pPr marL="2600736" indent="0" algn="ctr">
              <a:buNone/>
              <a:defRPr sz="2275"/>
            </a:lvl5pPr>
            <a:lvl6pPr marL="3250921" indent="0" algn="ctr">
              <a:buNone/>
              <a:defRPr sz="2275"/>
            </a:lvl6pPr>
            <a:lvl7pPr marL="3901105" indent="0" algn="ctr">
              <a:buNone/>
              <a:defRPr sz="2275"/>
            </a:lvl7pPr>
            <a:lvl8pPr marL="4551289" indent="0" algn="ctr">
              <a:buNone/>
              <a:defRPr sz="2275"/>
            </a:lvl8pPr>
            <a:lvl9pPr marL="5201473" indent="0" algn="ctr">
              <a:buNone/>
              <a:defRPr sz="2275"/>
            </a:lvl9pPr>
          </a:lstStyle>
          <a:p>
            <a:r>
              <a:rPr lang="nl-BE" noProof="0" dirty="0"/>
              <a:t>Klik om de ondertitel / presentator / datum [</a:t>
            </a:r>
            <a:r>
              <a:rPr lang="nl-BE" noProof="0" dirty="0" err="1"/>
              <a:t>dd</a:t>
            </a:r>
            <a:r>
              <a:rPr lang="nl-BE" noProof="0" dirty="0"/>
              <a:t>-mm-</a:t>
            </a:r>
            <a:r>
              <a:rPr lang="nl-BE" noProof="0" dirty="0" err="1"/>
              <a:t>yyyy</a:t>
            </a:r>
            <a:r>
              <a:rPr lang="nl-BE" noProof="0" dirty="0"/>
              <a:t>] te maken</a:t>
            </a:r>
          </a:p>
        </p:txBody>
      </p:sp>
      <p:sp>
        <p:nvSpPr>
          <p:cNvPr id="8" name="Titles positoning box" hidden="1"/>
          <p:cNvSpPr/>
          <p:nvPr userDrawn="1"/>
        </p:nvSpPr>
        <p:spPr>
          <a:xfrm>
            <a:off x="1371600" y="6408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rganisation Placeholder"/>
          <p:cNvSpPr>
            <a:spLocks noGrp="1"/>
          </p:cNvSpPr>
          <p:nvPr>
            <p:ph type="body" sz="quarter" idx="10" hasCustomPrompt="1"/>
          </p:nvPr>
        </p:nvSpPr>
        <p:spPr bwMode="white">
          <a:xfrm>
            <a:off x="8564451" y="388531"/>
            <a:ext cx="8293993" cy="540000"/>
          </a:xfrm>
        </p:spPr>
        <p:txBody>
          <a:bodyPr anchor="b" anchorCtr="0">
            <a:normAutofit/>
          </a:bodyPr>
          <a:lstStyle>
            <a:lvl1pPr marL="0" indent="0">
              <a:lnSpc>
                <a:spcPts val="1700"/>
              </a:lnSpc>
              <a:buNone/>
              <a:defRPr sz="1400" b="1" i="0" u="sng" cap="all" baseline="0">
                <a:solidFill>
                  <a:srgbClr val="1E64C8"/>
                </a:solidFill>
                <a:uFill>
                  <a:solidFill>
                    <a:schemeClr val="bg1"/>
                  </a:solidFill>
                </a:uFill>
              </a:defRPr>
            </a:lvl1pPr>
            <a:lvl2pPr marL="0" indent="0">
              <a:lnSpc>
                <a:spcPts val="1700"/>
              </a:lnSpc>
              <a:buNone/>
              <a:defRPr sz="1400" cap="all" baseline="0">
                <a:solidFill>
                  <a:srgbClr val="1E64C8"/>
                </a:solidFill>
                <a:uFill>
                  <a:solidFill>
                    <a:schemeClr val="bg1"/>
                  </a:solidFill>
                </a:uFill>
              </a:defRPr>
            </a:lvl2pPr>
          </a:lstStyle>
          <a:p>
            <a:pPr lvl="0"/>
            <a:r>
              <a:rPr lang="nl-BE" noProof="0" dirty="0"/>
              <a:t>Klik om de organisatie stijlen te bewerken</a:t>
            </a:r>
          </a:p>
          <a:p>
            <a:pPr lvl="1"/>
            <a:r>
              <a:rPr lang="nl-BE" noProof="0"/>
              <a:t>tweede niveau</a:t>
            </a:r>
            <a:endParaRPr lang="nl-BE" noProof="0" dirty="0"/>
          </a:p>
        </p:txBody>
      </p:sp>
      <p:sp>
        <p:nvSpPr>
          <p:cNvPr id="12" name="Picture Placeholder 11"/>
          <p:cNvSpPr>
            <a:spLocks noGrp="1"/>
          </p:cNvSpPr>
          <p:nvPr>
            <p:ph type="pic" sz="quarter" idx="11" hasCustomPrompt="1"/>
          </p:nvPr>
        </p:nvSpPr>
        <p:spPr>
          <a:xfrm>
            <a:off x="3200400" y="8366400"/>
            <a:ext cx="2286000" cy="928800"/>
          </a:xfrm>
        </p:spPr>
        <p:txBody>
          <a:bodyPr/>
          <a:lstStyle>
            <a:lvl1pPr>
              <a:defRPr sz="1600">
                <a:solidFill>
                  <a:schemeClr val="bg1">
                    <a:lumMod val="50000"/>
                  </a:schemeClr>
                </a:solidFill>
              </a:defRPr>
            </a:lvl1pPr>
          </a:lstStyle>
          <a:p>
            <a:r>
              <a:rPr lang="nl-BE" noProof="0" dirty="0"/>
              <a:t>Partnerlogo 1</a:t>
            </a:r>
          </a:p>
        </p:txBody>
      </p:sp>
      <p:sp>
        <p:nvSpPr>
          <p:cNvPr id="13" name="Picture Placeholder 11"/>
          <p:cNvSpPr>
            <a:spLocks noGrp="1"/>
          </p:cNvSpPr>
          <p:nvPr>
            <p:ph type="pic" sz="quarter" idx="12" hasCustomPrompt="1"/>
          </p:nvPr>
        </p:nvSpPr>
        <p:spPr>
          <a:xfrm>
            <a:off x="5713200" y="8366400"/>
            <a:ext cx="2286000" cy="928800"/>
          </a:xfrm>
        </p:spPr>
        <p:txBody>
          <a:bodyPr/>
          <a:lstStyle>
            <a:lvl1pPr>
              <a:defRPr sz="1600">
                <a:solidFill>
                  <a:schemeClr val="bg1">
                    <a:lumMod val="50000"/>
                  </a:schemeClr>
                </a:solidFill>
              </a:defRPr>
            </a:lvl1pPr>
          </a:lstStyle>
          <a:p>
            <a:r>
              <a:rPr lang="nl-BE" noProof="0" dirty="0"/>
              <a:t>Partnerlogo 2</a:t>
            </a:r>
          </a:p>
        </p:txBody>
      </p:sp>
      <p:sp>
        <p:nvSpPr>
          <p:cNvPr id="14" name="Picture Placeholder 11"/>
          <p:cNvSpPr>
            <a:spLocks noGrp="1"/>
          </p:cNvSpPr>
          <p:nvPr>
            <p:ph type="pic" sz="quarter" idx="13" hasCustomPrompt="1"/>
          </p:nvPr>
        </p:nvSpPr>
        <p:spPr>
          <a:xfrm>
            <a:off x="8229600" y="8366400"/>
            <a:ext cx="2322000" cy="928800"/>
          </a:xfrm>
        </p:spPr>
        <p:txBody>
          <a:bodyPr/>
          <a:lstStyle>
            <a:lvl1pPr>
              <a:defRPr sz="1600">
                <a:solidFill>
                  <a:schemeClr val="bg1">
                    <a:lumMod val="50000"/>
                  </a:schemeClr>
                </a:solidFill>
              </a:defRPr>
            </a:lvl1pPr>
          </a:lstStyle>
          <a:p>
            <a:r>
              <a:rPr lang="nl-BE" noProof="0" dirty="0"/>
              <a:t>Partnerlogo 3</a:t>
            </a:r>
          </a:p>
        </p:txBody>
      </p:sp>
      <p:sp>
        <p:nvSpPr>
          <p:cNvPr id="15" name="Picture Placeholder 11"/>
          <p:cNvSpPr>
            <a:spLocks noGrp="1"/>
          </p:cNvSpPr>
          <p:nvPr>
            <p:ph type="pic" sz="quarter" idx="14" hasCustomPrompt="1"/>
          </p:nvPr>
        </p:nvSpPr>
        <p:spPr>
          <a:xfrm>
            <a:off x="10746000" y="8366400"/>
            <a:ext cx="2322000" cy="928800"/>
          </a:xfrm>
        </p:spPr>
        <p:txBody>
          <a:bodyPr/>
          <a:lstStyle>
            <a:lvl1pPr>
              <a:defRPr sz="1600">
                <a:solidFill>
                  <a:schemeClr val="bg1">
                    <a:lumMod val="50000"/>
                  </a:schemeClr>
                </a:solidFill>
              </a:defRPr>
            </a:lvl1pPr>
          </a:lstStyle>
          <a:p>
            <a:r>
              <a:rPr lang="nl-BE" noProof="0" dirty="0"/>
              <a:t>Partnerlogo 4</a:t>
            </a:r>
          </a:p>
        </p:txBody>
      </p:sp>
      <p:sp>
        <p:nvSpPr>
          <p:cNvPr id="5" name="Rectangle 4" hidden="1"/>
          <p:cNvSpPr/>
          <p:nvPr userDrawn="1"/>
        </p:nvSpPr>
        <p:spPr>
          <a:xfrm>
            <a:off x="914400" y="464400"/>
            <a:ext cx="15560040" cy="4644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400" y="0"/>
            <a:ext cx="5572798" cy="1393200"/>
          </a:xfrm>
          <a:prstGeom prst="rect">
            <a:avLst/>
          </a:prstGeom>
        </p:spPr>
      </p:pic>
    </p:spTree>
    <p:extLst>
      <p:ext uri="{BB962C8B-B14F-4D97-AF65-F5344CB8AC3E}">
        <p14:creationId xmlns:p14="http://schemas.microsoft.com/office/powerpoint/2010/main" val="941814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
        <p:nvSpPr>
          <p:cNvPr id="2" name="Title 1"/>
          <p:cNvSpPr>
            <a:spLocks noGrp="1"/>
          </p:cNvSpPr>
          <p:nvPr>
            <p:ph type="ctrTitle" hasCustomPrompt="1"/>
          </p:nvPr>
        </p:nvSpPr>
        <p:spPr bwMode="white">
          <a:xfrm>
            <a:off x="1291074" y="324612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nl-BE" noProof="0" dirty="0"/>
              <a:t>klik om een hoofdstuktitel te maken.</a:t>
            </a:r>
          </a:p>
        </p:txBody>
      </p:sp>
      <p:sp>
        <p:nvSpPr>
          <p:cNvPr id="8" name="Titles positoning box" hidden="1"/>
          <p:cNvSpPr/>
          <p:nvPr userDrawn="1"/>
        </p:nvSpPr>
        <p:spPr>
          <a:xfrm>
            <a:off x="1371600" y="7344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nl-BE" noProof="0" smtClean="0"/>
              <a:pPr/>
              <a:t>‹#›</a:t>
            </a:fld>
            <a:endParaRPr lang="nl-BE" noProof="0" dirty="0"/>
          </a:p>
        </p:txBody>
      </p:sp>
      <p:sp>
        <p:nvSpPr>
          <p:cNvPr id="10" name="Rectangle 9" hidden="1"/>
          <p:cNvSpPr/>
          <p:nvPr userDrawn="1"/>
        </p:nvSpPr>
        <p:spPr>
          <a:xfrm>
            <a:off x="914400" y="464400"/>
            <a:ext cx="15560040" cy="4644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9473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a:t>Click </a:t>
            </a:r>
            <a:r>
              <a:rPr lang="nl-BE" noProof="0" dirty="0" err="1"/>
              <a:t>to</a:t>
            </a:r>
            <a:r>
              <a:rPr lang="nl-BE" noProof="0" dirty="0"/>
              <a:t> </a:t>
            </a:r>
            <a:r>
              <a:rPr lang="nl-BE" noProof="0" dirty="0" err="1"/>
              <a:t>edit</a:t>
            </a:r>
            <a:r>
              <a:rPr lang="nl-BE" noProof="0" dirty="0"/>
              <a:t> Master </a:t>
            </a:r>
            <a:r>
              <a:rPr lang="nl-BE" noProof="0" dirty="0" err="1"/>
              <a:t>title</a:t>
            </a:r>
            <a:r>
              <a:rPr lang="nl-BE" noProof="0" dirty="0"/>
              <a:t> </a:t>
            </a:r>
            <a:r>
              <a:rPr lang="nl-BE" noProof="0" dirty="0" err="1"/>
              <a:t>style</a:t>
            </a:r>
            <a:endParaRPr lang="nl-BE" noProof="0" dirty="0"/>
          </a:p>
        </p:txBody>
      </p:sp>
      <p:sp>
        <p:nvSpPr>
          <p:cNvPr id="3" name="Content Placeholder 2"/>
          <p:cNvSpPr>
            <a:spLocks noGrp="1"/>
          </p:cNvSpPr>
          <p:nvPr>
            <p:ph idx="1" hasCustomPrompt="1"/>
          </p:nvPr>
        </p:nvSpPr>
        <p:spPr>
          <a:xfrm>
            <a:off x="835825" y="1194364"/>
            <a:ext cx="15699575" cy="6696000"/>
          </a:xfrm>
        </p:spPr>
        <p:txBody>
          <a:bodyPr/>
          <a:lstStyle>
            <a:lvl1pPr defTabSz="457200">
              <a:lnSpc>
                <a:spcPct val="120000"/>
              </a:lnSpc>
              <a:defRPr/>
            </a:lvl1pPr>
            <a:lvl2pPr>
              <a:lnSpc>
                <a:spcPct val="120000"/>
              </a:lnSpc>
              <a:defRPr/>
            </a:lvl2pPr>
            <a:lvl3pPr defTabSz="457200">
              <a:lnSpc>
                <a:spcPct val="120000"/>
              </a:lnSpc>
              <a:defRPr/>
            </a:lvl3pPr>
            <a:lvl4pPr marL="2328863" indent="-550863" defTabSz="1912938">
              <a:lnSpc>
                <a:spcPct val="120000"/>
              </a:lnSpc>
              <a:tabLst/>
              <a:defRPr/>
            </a:lvl4pPr>
            <a:lvl5pPr marL="2962275" indent="-442913" defTabSz="457200">
              <a:lnSpc>
                <a:spcPct val="120000"/>
              </a:lnSpc>
              <a:buFont typeface="Arial" panose="020B0604020202020204" pitchFamily="34" charset="0"/>
              <a:buChar char="̶"/>
              <a:defRPr/>
            </a:lvl5p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a:p>
            <a:pPr lvl="3"/>
            <a:r>
              <a:rPr lang="nl-BE" noProof="0" dirty="0" err="1"/>
              <a:t>Fourth</a:t>
            </a:r>
            <a:r>
              <a:rPr lang="nl-BE" noProof="0" dirty="0"/>
              <a:t> level</a:t>
            </a:r>
          </a:p>
          <a:p>
            <a:pPr lvl="4"/>
            <a:r>
              <a:rPr lang="nl-BE" noProof="0" dirty="0" err="1"/>
              <a:t>Fifth</a:t>
            </a:r>
            <a:r>
              <a:rPr lang="nl-BE" noProof="0" dirty="0"/>
              <a:t> level</a:t>
            </a:r>
          </a:p>
        </p:txBody>
      </p:sp>
      <p:sp>
        <p:nvSpPr>
          <p:cNvPr id="4" name="Date Placeholder 3"/>
          <p:cNvSpPr>
            <a:spLocks noGrp="1"/>
          </p:cNvSpPr>
          <p:nvPr>
            <p:ph type="dt" sz="half" idx="10"/>
          </p:nvPr>
        </p:nvSpPr>
        <p:spPr/>
        <p:txBody>
          <a:bodyPr/>
          <a:lstStyle/>
          <a:p>
            <a:fld id="{25470885-0B31-4E06-AE71-7E16801F2838}" type="datetime1">
              <a:rPr lang="nl-BE" noProof="0" smtClean="0"/>
              <a:t>26/10/2021</a:t>
            </a:fld>
            <a:endParaRPr lang="nl-BE" noProof="0" dirty="0"/>
          </a:p>
        </p:txBody>
      </p:sp>
      <p:sp>
        <p:nvSpPr>
          <p:cNvPr id="5" name="Footer Placeholder 4"/>
          <p:cNvSpPr>
            <a:spLocks noGrp="1"/>
          </p:cNvSpPr>
          <p:nvPr>
            <p:ph type="ftr" sz="quarter" idx="11"/>
          </p:nvPr>
        </p:nvSpPr>
        <p:spPr/>
        <p:txBody>
          <a:bodyPr/>
          <a:lstStyle/>
          <a:p>
            <a:endParaRPr lang="nl-BE" noProof="0" dirty="0"/>
          </a:p>
        </p:txBody>
      </p:sp>
      <p:sp>
        <p:nvSpPr>
          <p:cNvPr id="6" name="Slide Number Placeholder 5"/>
          <p:cNvSpPr>
            <a:spLocks noGrp="1"/>
          </p:cNvSpPr>
          <p:nvPr>
            <p:ph type="sldNum" sz="quarter" idx="12"/>
          </p:nvPr>
        </p:nvSpPr>
        <p:spPr/>
        <p:txBody>
          <a:bodyPr/>
          <a:lstStyle/>
          <a:p>
            <a:fld id="{7AE184E0-0BD4-4705-A12B-9B71DDE63301}" type="slidenum">
              <a:rPr lang="nl-BE" noProof="0" smtClean="0"/>
              <a:t>‹#›</a:t>
            </a:fld>
            <a:endParaRPr lang="nl-BE" noProof="0" dirty="0"/>
          </a:p>
        </p:txBody>
      </p:sp>
    </p:spTree>
    <p:extLst>
      <p:ext uri="{BB962C8B-B14F-4D97-AF65-F5344CB8AC3E}">
        <p14:creationId xmlns:p14="http://schemas.microsoft.com/office/powerpoint/2010/main" val="3081577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a:t>Click </a:t>
            </a:r>
            <a:r>
              <a:rPr lang="nl-BE" noProof="0" dirty="0" err="1"/>
              <a:t>to</a:t>
            </a:r>
            <a:r>
              <a:rPr lang="nl-BE" noProof="0" dirty="0"/>
              <a:t> </a:t>
            </a:r>
            <a:r>
              <a:rPr lang="nl-BE" noProof="0" dirty="0" err="1"/>
              <a:t>edit</a:t>
            </a:r>
            <a:r>
              <a:rPr lang="nl-BE" noProof="0" dirty="0"/>
              <a:t> Master </a:t>
            </a:r>
            <a:r>
              <a:rPr lang="nl-BE" noProof="0" dirty="0" err="1"/>
              <a:t>title</a:t>
            </a:r>
            <a:r>
              <a:rPr lang="nl-BE" noProof="0" dirty="0"/>
              <a:t> </a:t>
            </a:r>
            <a:r>
              <a:rPr lang="nl-BE" noProof="0" dirty="0" err="1"/>
              <a:t>style</a:t>
            </a:r>
            <a:endParaRPr lang="nl-BE" noProof="0" dirty="0"/>
          </a:p>
        </p:txBody>
      </p:sp>
      <p:sp>
        <p:nvSpPr>
          <p:cNvPr id="4" name="Date Placeholder 3"/>
          <p:cNvSpPr>
            <a:spLocks noGrp="1"/>
          </p:cNvSpPr>
          <p:nvPr>
            <p:ph type="dt" sz="half" idx="10"/>
          </p:nvPr>
        </p:nvSpPr>
        <p:spPr/>
        <p:txBody>
          <a:bodyPr/>
          <a:lstStyle/>
          <a:p>
            <a:fld id="{E7410F60-8C93-4C37-B51A-4DDAE36F7E9B}" type="datetime1">
              <a:rPr lang="nl-BE" noProof="0" smtClean="0"/>
              <a:t>26/10/2021</a:t>
            </a:fld>
            <a:endParaRPr lang="nl-BE" noProof="0" dirty="0"/>
          </a:p>
        </p:txBody>
      </p:sp>
      <p:sp>
        <p:nvSpPr>
          <p:cNvPr id="5" name="Footer Placeholder 4"/>
          <p:cNvSpPr>
            <a:spLocks noGrp="1"/>
          </p:cNvSpPr>
          <p:nvPr>
            <p:ph type="ftr" sz="quarter" idx="11"/>
          </p:nvPr>
        </p:nvSpPr>
        <p:spPr/>
        <p:txBody>
          <a:bodyPr/>
          <a:lstStyle/>
          <a:p>
            <a:endParaRPr lang="nl-BE" noProof="0" dirty="0"/>
          </a:p>
        </p:txBody>
      </p:sp>
      <p:sp>
        <p:nvSpPr>
          <p:cNvPr id="8" name="Picture Placeholder 7"/>
          <p:cNvSpPr>
            <a:spLocks noGrp="1"/>
          </p:cNvSpPr>
          <p:nvPr>
            <p:ph type="pic" sz="quarter" idx="13" hasCustomPrompt="1"/>
          </p:nvPr>
        </p:nvSpPr>
        <p:spPr>
          <a:xfrm>
            <a:off x="10104438" y="1371918"/>
            <a:ext cx="6300000" cy="6498000"/>
          </a:xfrm>
        </p:spPr>
        <p:txBody>
          <a:bodyPr/>
          <a:lstStyle>
            <a:lvl1pPr marL="85725" indent="0">
              <a:buNone/>
              <a:defRPr>
                <a:solidFill>
                  <a:schemeClr val="bg1">
                    <a:lumMod val="50000"/>
                  </a:schemeClr>
                </a:solidFill>
              </a:defRPr>
            </a:lvl1pPr>
          </a:lstStyle>
          <a:p>
            <a:r>
              <a:rPr lang="nl-BE" noProof="0" dirty="0"/>
              <a:t>Photo</a:t>
            </a:r>
          </a:p>
        </p:txBody>
      </p:sp>
      <p:sp>
        <p:nvSpPr>
          <p:cNvPr id="9"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nl-BE" noProof="0" smtClean="0"/>
              <a:pPr/>
              <a:t>‹#›</a:t>
            </a:fld>
            <a:endParaRPr lang="nl-BE" noProof="0" dirty="0"/>
          </a:p>
        </p:txBody>
      </p:sp>
      <p:sp>
        <p:nvSpPr>
          <p:cNvPr id="12" name="Content Placeholder 2"/>
          <p:cNvSpPr>
            <a:spLocks noGrp="1"/>
          </p:cNvSpPr>
          <p:nvPr>
            <p:ph idx="1" hasCustomPrompt="1"/>
          </p:nvPr>
        </p:nvSpPr>
        <p:spPr>
          <a:xfrm>
            <a:off x="835825" y="1194364"/>
            <a:ext cx="8442000" cy="6696000"/>
          </a:xfrm>
        </p:spPr>
        <p:txBody>
          <a:bodyPr/>
          <a:lstStyle>
            <a:lvl1pPr defTabSz="457200">
              <a:lnSpc>
                <a:spcPct val="120000"/>
              </a:lnSpc>
              <a:defRPr/>
            </a:lvl1pPr>
            <a:lvl2pPr>
              <a:lnSpc>
                <a:spcPct val="120000"/>
              </a:lnSpc>
              <a:defRPr/>
            </a:lvl2pPr>
            <a:lvl3pPr defTabSz="457200">
              <a:lnSpc>
                <a:spcPct val="120000"/>
              </a:lnSpc>
              <a:defRPr/>
            </a:lvl3pPr>
            <a:lvl4pPr defTabSz="457200">
              <a:lnSpc>
                <a:spcPct val="120000"/>
              </a:lnSpc>
              <a:defRPr/>
            </a:lvl4pPr>
            <a:lvl5pPr defTabSz="457200">
              <a:lnSpc>
                <a:spcPct val="120000"/>
              </a:lnSpc>
              <a:defRPr/>
            </a:lvl5p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p:txBody>
      </p:sp>
    </p:spTree>
    <p:extLst>
      <p:ext uri="{BB962C8B-B14F-4D97-AF65-F5344CB8AC3E}">
        <p14:creationId xmlns:p14="http://schemas.microsoft.com/office/powerpoint/2010/main" val="131488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a:t>Click </a:t>
            </a:r>
            <a:r>
              <a:rPr lang="nl-BE" noProof="0" dirty="0" err="1"/>
              <a:t>to</a:t>
            </a:r>
            <a:r>
              <a:rPr lang="nl-BE" noProof="0" dirty="0"/>
              <a:t> </a:t>
            </a:r>
            <a:r>
              <a:rPr lang="nl-BE" noProof="0" dirty="0" err="1"/>
              <a:t>edit</a:t>
            </a:r>
            <a:r>
              <a:rPr lang="nl-BE" noProof="0" dirty="0"/>
              <a:t> Master </a:t>
            </a:r>
            <a:r>
              <a:rPr lang="nl-BE" noProof="0" dirty="0" err="1"/>
              <a:t>title</a:t>
            </a:r>
            <a:r>
              <a:rPr lang="nl-BE" noProof="0" dirty="0"/>
              <a:t> </a:t>
            </a:r>
            <a:r>
              <a:rPr lang="nl-BE" noProof="0" dirty="0" err="1"/>
              <a:t>style</a:t>
            </a:r>
            <a:endParaRPr lang="nl-BE" noProof="0" dirty="0"/>
          </a:p>
        </p:txBody>
      </p:sp>
      <p:sp>
        <p:nvSpPr>
          <p:cNvPr id="3" name="Date Placeholder 2"/>
          <p:cNvSpPr>
            <a:spLocks noGrp="1"/>
          </p:cNvSpPr>
          <p:nvPr>
            <p:ph type="dt" sz="half" idx="10"/>
          </p:nvPr>
        </p:nvSpPr>
        <p:spPr/>
        <p:txBody>
          <a:bodyPr/>
          <a:lstStyle/>
          <a:p>
            <a:fld id="{656594B6-17DF-4759-A7A5-128AFEA77F2C}" type="datetime1">
              <a:rPr lang="nl-BE" noProof="0" smtClean="0"/>
              <a:t>26/10/2021</a:t>
            </a:fld>
            <a:endParaRPr lang="nl-BE" noProof="0" dirty="0"/>
          </a:p>
        </p:txBody>
      </p:sp>
      <p:sp>
        <p:nvSpPr>
          <p:cNvPr id="4" name="Footer Placeholder 3"/>
          <p:cNvSpPr>
            <a:spLocks noGrp="1"/>
          </p:cNvSpPr>
          <p:nvPr>
            <p:ph type="ftr" sz="quarter" idx="11"/>
          </p:nvPr>
        </p:nvSpPr>
        <p:spPr/>
        <p:txBody>
          <a:bodyPr/>
          <a:lstStyle/>
          <a:p>
            <a:endParaRPr lang="nl-BE" noProof="0" dirty="0"/>
          </a:p>
        </p:txBody>
      </p:sp>
      <p:sp>
        <p:nvSpPr>
          <p:cNvPr id="5" name="Slide Number Placeholder 4"/>
          <p:cNvSpPr>
            <a:spLocks noGrp="1"/>
          </p:cNvSpPr>
          <p:nvPr>
            <p:ph type="sldNum" sz="quarter" idx="12"/>
          </p:nvPr>
        </p:nvSpPr>
        <p:spPr/>
        <p:txBody>
          <a:bodyPr/>
          <a:lstStyle/>
          <a:p>
            <a:fld id="{7AE184E0-0BD4-4705-A12B-9B71DDE63301}" type="slidenum">
              <a:rPr lang="nl-BE" noProof="0" smtClean="0"/>
              <a:t>‹#›</a:t>
            </a:fld>
            <a:endParaRPr lang="nl-BE" noProof="0" dirty="0"/>
          </a:p>
        </p:txBody>
      </p:sp>
      <p:sp>
        <p:nvSpPr>
          <p:cNvPr id="7" name="Picture Placeholder 6"/>
          <p:cNvSpPr>
            <a:spLocks noGrp="1"/>
          </p:cNvSpPr>
          <p:nvPr>
            <p:ph type="pic" sz="quarter" idx="13" hasCustomPrompt="1"/>
          </p:nvPr>
        </p:nvSpPr>
        <p:spPr>
          <a:xfrm>
            <a:off x="952038" y="1371600"/>
            <a:ext cx="15480000" cy="6501600"/>
          </a:xfrm>
        </p:spPr>
        <p:txBody>
          <a:bodyPr/>
          <a:lstStyle>
            <a:lvl1pPr marL="0" indent="0">
              <a:buNone/>
              <a:defRPr>
                <a:solidFill>
                  <a:schemeClr val="bg1">
                    <a:lumMod val="50000"/>
                  </a:schemeClr>
                </a:solidFill>
              </a:defRPr>
            </a:lvl1pPr>
          </a:lstStyle>
          <a:p>
            <a:r>
              <a:rPr lang="nl-BE" noProof="0" dirty="0"/>
              <a:t>Photo</a:t>
            </a:r>
          </a:p>
        </p:txBody>
      </p:sp>
    </p:spTree>
    <p:extLst>
      <p:ext uri="{BB962C8B-B14F-4D97-AF65-F5344CB8AC3E}">
        <p14:creationId xmlns:p14="http://schemas.microsoft.com/office/powerpoint/2010/main" val="374516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Only">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81384-1200-4D40-BEF0-3A17A1F906F4}" type="datetime1">
              <a:rPr lang="nl-NL" noProof="0" smtClean="0"/>
              <a:t>26-10-2021</a:t>
            </a:fld>
            <a:endParaRPr lang="nl-NL" noProof="0" dirty="0"/>
          </a:p>
        </p:txBody>
      </p:sp>
      <p:sp>
        <p:nvSpPr>
          <p:cNvPr id="3" name="Footer Placeholder 2"/>
          <p:cNvSpPr>
            <a:spLocks noGrp="1"/>
          </p:cNvSpPr>
          <p:nvPr>
            <p:ph type="ftr" sz="quarter" idx="11"/>
          </p:nvPr>
        </p:nvSpPr>
        <p:spPr/>
        <p:txBody>
          <a:bodyPr/>
          <a:lstStyle/>
          <a:p>
            <a:endParaRPr lang="nl-NL" noProof="0" dirty="0"/>
          </a:p>
        </p:txBody>
      </p:sp>
      <p:sp>
        <p:nvSpPr>
          <p:cNvPr id="7" name="Covering Background"/>
          <p:cNvSpPr/>
          <p:nvPr userDrawn="1"/>
        </p:nvSpPr>
        <p:spPr>
          <a:xfrm>
            <a:off x="-1" y="0"/>
            <a:ext cx="17337600" cy="975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6" name="Picture Placeholder 5"/>
          <p:cNvSpPr>
            <a:spLocks noGrp="1"/>
          </p:cNvSpPr>
          <p:nvPr>
            <p:ph type="pic" sz="quarter" idx="12" hasCustomPrompt="1"/>
          </p:nvPr>
        </p:nvSpPr>
        <p:spPr>
          <a:xfrm>
            <a:off x="-1" y="0"/>
            <a:ext cx="17337600" cy="9753600"/>
          </a:xfrm>
        </p:spPr>
        <p:txBody>
          <a:bodyPr/>
          <a:lstStyle>
            <a:lvl1pPr marL="85725" indent="0">
              <a:buNone/>
              <a:defRPr>
                <a:solidFill>
                  <a:schemeClr val="bg1">
                    <a:lumMod val="50000"/>
                  </a:schemeClr>
                </a:solidFill>
              </a:defRPr>
            </a:lvl1pPr>
          </a:lstStyle>
          <a:p>
            <a:r>
              <a:rPr lang="nl-BE" noProof="0" dirty="0"/>
              <a:t>Photo</a:t>
            </a:r>
          </a:p>
        </p:txBody>
      </p:sp>
    </p:spTree>
    <p:extLst>
      <p:ext uri="{BB962C8B-B14F-4D97-AF65-F5344CB8AC3E}">
        <p14:creationId xmlns:p14="http://schemas.microsoft.com/office/powerpoint/2010/main" val="2949418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914400" y="1393200"/>
            <a:ext cx="16424275" cy="65052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
        <p:nvSpPr>
          <p:cNvPr id="5" name="Tijdelijke aanduiding voor tekst 4"/>
          <p:cNvSpPr>
            <a:spLocks noGrp="1"/>
          </p:cNvSpPr>
          <p:nvPr>
            <p:ph type="body" sz="quarter" idx="10" hasCustomPrompt="1"/>
          </p:nvPr>
        </p:nvSpPr>
        <p:spPr bwMode="white">
          <a:xfrm>
            <a:off x="9215999" y="3095999"/>
            <a:ext cx="7257600" cy="1717969"/>
          </a:xfrm>
        </p:spPr>
        <p:txBody>
          <a:bodyPr>
            <a:normAutofit/>
          </a:bodyPr>
          <a:lstStyle>
            <a:lvl1pPr marL="0" indent="0">
              <a:lnSpc>
                <a:spcPts val="3500"/>
              </a:lnSpc>
              <a:buNone/>
              <a:defRPr sz="2400">
                <a:solidFill>
                  <a:schemeClr val="bg1"/>
                </a:solidFill>
              </a:defRPr>
            </a:lvl1pPr>
          </a:lstStyle>
          <a:p>
            <a:pPr lvl="0"/>
            <a:r>
              <a:rPr lang="nl-NL" dirty="0"/>
              <a:t>Klik om de namen van </a:t>
            </a:r>
            <a:r>
              <a:rPr lang="nl-NL" dirty="0" err="1"/>
              <a:t>social</a:t>
            </a:r>
            <a:r>
              <a:rPr lang="nl-NL" dirty="0"/>
              <a:t> media in te typen</a:t>
            </a:r>
          </a:p>
        </p:txBody>
      </p:sp>
      <p:sp>
        <p:nvSpPr>
          <p:cNvPr id="2" name="Title 1"/>
          <p:cNvSpPr>
            <a:spLocks noGrp="1"/>
          </p:cNvSpPr>
          <p:nvPr>
            <p:ph type="ctrTitle" hasCustomPrompt="1"/>
          </p:nvPr>
        </p:nvSpPr>
        <p:spPr bwMode="white">
          <a:xfrm>
            <a:off x="1291074" y="1743240"/>
            <a:ext cx="7419544" cy="5769600"/>
          </a:xfrm>
        </p:spPr>
        <p:txBody>
          <a:bodyPr anchor="t" anchorCtr="0">
            <a:noAutofit/>
          </a:bodyPr>
          <a:lstStyle>
            <a:lvl1pPr algn="l">
              <a:lnSpc>
                <a:spcPts val="3500"/>
              </a:lnSpc>
              <a:defRPr sz="2500" u="none" cap="none" baseline="0">
                <a:solidFill>
                  <a:schemeClr val="bg1"/>
                </a:solidFill>
                <a:uFill>
                  <a:solidFill>
                    <a:schemeClr val="bg1"/>
                  </a:solidFill>
                </a:uFill>
                <a:latin typeface="+mn-lt"/>
              </a:defRPr>
            </a:lvl1pPr>
          </a:lstStyle>
          <a:p>
            <a:r>
              <a:rPr lang="nl-BE" noProof="0" dirty="0"/>
              <a:t>Klik om de gegevens van de presentator in </a:t>
            </a:r>
            <a:r>
              <a:rPr lang="nl-BE" noProof="0"/>
              <a:t>te typen</a:t>
            </a:r>
            <a:endParaRPr lang="nl-BE" noProof="0" dirty="0"/>
          </a:p>
        </p:txBody>
      </p:sp>
      <p:sp>
        <p:nvSpPr>
          <p:cNvPr id="8" name="Titles positoning box" hidden="1"/>
          <p:cNvSpPr/>
          <p:nvPr userDrawn="1"/>
        </p:nvSpPr>
        <p:spPr>
          <a:xfrm>
            <a:off x="1371600" y="1828800"/>
            <a:ext cx="15012000" cy="599976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400" y="0"/>
            <a:ext cx="5572798" cy="1393200"/>
          </a:xfrm>
          <a:prstGeom prst="rect">
            <a:avLst/>
          </a:prstGeom>
        </p:spPr>
      </p:pic>
    </p:spTree>
    <p:extLst>
      <p:ext uri="{BB962C8B-B14F-4D97-AF65-F5344CB8AC3E}">
        <p14:creationId xmlns:p14="http://schemas.microsoft.com/office/powerpoint/2010/main" val="310378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 name="Title 1"/>
          <p:cNvSpPr>
            <a:spLocks noGrp="1"/>
          </p:cNvSpPr>
          <p:nvPr>
            <p:ph type="title"/>
          </p:nvPr>
        </p:nvSpPr>
        <p:spPr>
          <a:xfrm>
            <a:off x="3026386" y="820765"/>
            <a:ext cx="10351648" cy="1131024"/>
          </a:xfrm>
          <a:prstGeom prst="rect">
            <a:avLst/>
          </a:prstGeom>
        </p:spPr>
        <p:txBody>
          <a:bodyPr>
            <a:normAutofit/>
          </a:bodyPr>
          <a:lstStyle>
            <a:lvl1pPr>
              <a:defRPr sz="5120"/>
            </a:lvl1pPr>
          </a:lstStyle>
          <a:p>
            <a:r>
              <a:rPr lang="en-US" dirty="0"/>
              <a:t>Click to edit Master title style</a:t>
            </a:r>
          </a:p>
        </p:txBody>
      </p:sp>
      <p:sp>
        <p:nvSpPr>
          <p:cNvPr id="12" name="Date Placeholder 11">
            <a:extLst>
              <a:ext uri="{FF2B5EF4-FFF2-40B4-BE49-F238E27FC236}">
                <a16:creationId xmlns:a16="http://schemas.microsoft.com/office/drawing/2014/main" id="{E4F10BF8-701A-406B-A1BB-EB4C94CDA95C}"/>
              </a:ext>
            </a:extLst>
          </p:cNvPr>
          <p:cNvSpPr>
            <a:spLocks noGrp="1"/>
          </p:cNvSpPr>
          <p:nvPr>
            <p:ph type="dt" sz="half" idx="10"/>
          </p:nvPr>
        </p:nvSpPr>
        <p:spPr>
          <a:xfrm>
            <a:off x="10781505" y="8626970"/>
            <a:ext cx="2407384" cy="519289"/>
          </a:xfrm>
          <a:prstGeom prst="rect">
            <a:avLst/>
          </a:prstGeom>
        </p:spPr>
        <p:txBody>
          <a:bodyPr/>
          <a:lstStyle/>
          <a:p>
            <a:r>
              <a:rPr lang="en-US"/>
              <a:t>Athens, October 22</a:t>
            </a:r>
            <a:r>
              <a:rPr lang="en-US" baseline="30000"/>
              <a:t>nd</a:t>
            </a:r>
            <a:r>
              <a:rPr lang="en-US"/>
              <a:t> , 2020</a:t>
            </a:r>
            <a:endParaRPr lang="en-US" dirty="0"/>
          </a:p>
        </p:txBody>
      </p:sp>
      <p:sp>
        <p:nvSpPr>
          <p:cNvPr id="13" name="Footer Placeholder 12">
            <a:extLst>
              <a:ext uri="{FF2B5EF4-FFF2-40B4-BE49-F238E27FC236}">
                <a16:creationId xmlns:a16="http://schemas.microsoft.com/office/drawing/2014/main" id="{CD350399-F9D6-4A3C-8221-161ED0790AD2}"/>
              </a:ext>
            </a:extLst>
          </p:cNvPr>
          <p:cNvSpPr>
            <a:spLocks noGrp="1"/>
          </p:cNvSpPr>
          <p:nvPr>
            <p:ph type="ftr" sz="quarter" idx="11"/>
          </p:nvPr>
        </p:nvSpPr>
        <p:spPr>
          <a:xfrm>
            <a:off x="8885746" y="8626968"/>
            <a:ext cx="1563107" cy="484480"/>
          </a:xfrm>
          <a:prstGeom prst="rect">
            <a:avLst/>
          </a:prstGeom>
        </p:spPr>
        <p:txBody>
          <a:bodyPr/>
          <a:lstStyle/>
          <a:p>
            <a:r>
              <a:rPr lang="en-US"/>
              <a:t>Kick off Meeting</a:t>
            </a:r>
            <a:endParaRPr lang="en-US" dirty="0"/>
          </a:p>
        </p:txBody>
      </p:sp>
      <p:sp>
        <p:nvSpPr>
          <p:cNvPr id="19" name="Text Placeholder 18">
            <a:extLst>
              <a:ext uri="{FF2B5EF4-FFF2-40B4-BE49-F238E27FC236}">
                <a16:creationId xmlns:a16="http://schemas.microsoft.com/office/drawing/2014/main" id="{656BB8BB-ED84-4705-94C8-34B2AA0C0A34}"/>
              </a:ext>
            </a:extLst>
          </p:cNvPr>
          <p:cNvSpPr>
            <a:spLocks noGrp="1"/>
          </p:cNvSpPr>
          <p:nvPr>
            <p:ph type="body" sz="quarter" idx="12"/>
          </p:nvPr>
        </p:nvSpPr>
        <p:spPr>
          <a:xfrm>
            <a:off x="1738385" y="2707076"/>
            <a:ext cx="11536540" cy="5380284"/>
          </a:xfrm>
        </p:spPr>
        <p:txBody>
          <a:bodyPr/>
          <a:lstStyle/>
          <a:p>
            <a:pPr lvl="0"/>
            <a:endParaRPr lang="en-US" dirty="0"/>
          </a:p>
        </p:txBody>
      </p:sp>
    </p:spTree>
    <p:extLst>
      <p:ext uri="{BB962C8B-B14F-4D97-AF65-F5344CB8AC3E}">
        <p14:creationId xmlns:p14="http://schemas.microsoft.com/office/powerpoint/2010/main" val="2359858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0118" y="136025"/>
            <a:ext cx="15705282" cy="863693"/>
          </a:xfrm>
          <a:prstGeom prst="rect">
            <a:avLst/>
          </a:prstGeom>
        </p:spPr>
        <p:txBody>
          <a:bodyPr vert="horz" lIns="91440" tIns="45720" rIns="91440" bIns="45720" rtlCol="0" anchor="b" anchorCtr="0">
            <a:noAutofit/>
          </a:bodyPr>
          <a:lstStyle/>
          <a:p>
            <a:r>
              <a:rPr lang="nl-BE" noProof="0" dirty="0"/>
              <a:t>Klik om de stijl te bewerken</a:t>
            </a:r>
          </a:p>
        </p:txBody>
      </p:sp>
      <p:sp>
        <p:nvSpPr>
          <p:cNvPr id="3" name="Text Placeholder 2"/>
          <p:cNvSpPr>
            <a:spLocks noGrp="1"/>
          </p:cNvSpPr>
          <p:nvPr>
            <p:ph type="body" idx="1"/>
          </p:nvPr>
        </p:nvSpPr>
        <p:spPr>
          <a:xfrm>
            <a:off x="835825" y="1194364"/>
            <a:ext cx="15699575" cy="6696000"/>
          </a:xfrm>
          <a:prstGeom prst="rect">
            <a:avLst/>
          </a:prstGeom>
        </p:spPr>
        <p:txBody>
          <a:bodyPr vert="horz" lIns="91440" tIns="45720" rIns="91440" bIns="45720" rtlCol="0">
            <a:normAutofit/>
          </a:body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p:txBody>
      </p:sp>
      <p:sp>
        <p:nvSpPr>
          <p:cNvPr id="4" name="Date Placeholder 3"/>
          <p:cNvSpPr>
            <a:spLocks noGrp="1"/>
          </p:cNvSpPr>
          <p:nvPr>
            <p:ph type="dt" sz="half" idx="2"/>
          </p:nvPr>
        </p:nvSpPr>
        <p:spPr>
          <a:xfrm>
            <a:off x="4072394" y="8948703"/>
            <a:ext cx="2297926" cy="519289"/>
          </a:xfrm>
          <a:prstGeom prst="rect">
            <a:avLst/>
          </a:prstGeom>
        </p:spPr>
        <p:txBody>
          <a:bodyPr vert="horz" lIns="91440" tIns="45720" rIns="91440" bIns="45720" rtlCol="0" anchor="ctr"/>
          <a:lstStyle>
            <a:lvl1pPr algn="l">
              <a:defRPr sz="1707">
                <a:solidFill>
                  <a:schemeClr val="tx1">
                    <a:tint val="75000"/>
                  </a:schemeClr>
                </a:solidFill>
              </a:defRPr>
            </a:lvl1pPr>
          </a:lstStyle>
          <a:p>
            <a:fld id="{FA870D1A-A3AB-4E9F-892E-C45B5A80FDBF}" type="datetime1">
              <a:rPr lang="nl-BE" noProof="0" smtClean="0"/>
              <a:t>26/10/2021</a:t>
            </a:fld>
            <a:endParaRPr lang="nl-BE" noProof="0" dirty="0"/>
          </a:p>
        </p:txBody>
      </p:sp>
      <p:sp>
        <p:nvSpPr>
          <p:cNvPr id="5" name="Footer Placeholder 4"/>
          <p:cNvSpPr>
            <a:spLocks noGrp="1"/>
          </p:cNvSpPr>
          <p:nvPr>
            <p:ph type="ftr" sz="quarter" idx="3"/>
          </p:nvPr>
        </p:nvSpPr>
        <p:spPr>
          <a:xfrm>
            <a:off x="6810236" y="8994423"/>
            <a:ext cx="8353564" cy="437932"/>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nl-BE" noProof="0" dirty="0"/>
          </a:p>
        </p:txBody>
      </p:sp>
      <p:sp>
        <p:nvSpPr>
          <p:cNvPr id="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nl-BE" noProof="0" smtClean="0"/>
              <a:pPr/>
              <a:t>‹#›</a:t>
            </a:fld>
            <a:endParaRPr lang="nl-BE" noProof="0" dirty="0"/>
          </a:p>
        </p:txBody>
      </p:sp>
      <p:sp>
        <p:nvSpPr>
          <p:cNvPr id="7" name="Title positioning box" hidden="1"/>
          <p:cNvSpPr/>
          <p:nvPr userDrawn="1"/>
        </p:nvSpPr>
        <p:spPr>
          <a:xfrm>
            <a:off x="927265" y="367200"/>
            <a:ext cx="15480000" cy="463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ositoning box" hidden="1"/>
          <p:cNvSpPr/>
          <p:nvPr userDrawn="1"/>
        </p:nvSpPr>
        <p:spPr>
          <a:xfrm>
            <a:off x="927265" y="1584000"/>
            <a:ext cx="82296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ogo positioning box" hidden="1"/>
          <p:cNvSpPr/>
          <p:nvPr userDrawn="1"/>
        </p:nvSpPr>
        <p:spPr>
          <a:xfrm flipV="1">
            <a:off x="928800" y="7878842"/>
            <a:ext cx="15478465" cy="141635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83617" y="7906160"/>
            <a:ext cx="2308379" cy="1847440"/>
          </a:xfrm>
          <a:prstGeom prst="rect">
            <a:avLst/>
          </a:prstGeom>
        </p:spPr>
      </p:pic>
      <p:sp>
        <p:nvSpPr>
          <p:cNvPr id="12" name="Text positoning box" hidden="1"/>
          <p:cNvSpPr/>
          <p:nvPr userDrawn="1"/>
        </p:nvSpPr>
        <p:spPr>
          <a:xfrm>
            <a:off x="9172105" y="1584000"/>
            <a:ext cx="9144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ositoning box" hidden="1"/>
          <p:cNvSpPr/>
          <p:nvPr userDrawn="1"/>
        </p:nvSpPr>
        <p:spPr>
          <a:xfrm>
            <a:off x="10099369" y="1356360"/>
            <a:ext cx="6307895" cy="6527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0589907"/>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73" r:id="rId3"/>
    <p:sldLayoutId id="2147483662" r:id="rId4"/>
    <p:sldLayoutId id="2147483674" r:id="rId5"/>
    <p:sldLayoutId id="2147483666" r:id="rId6"/>
    <p:sldLayoutId id="2147483675" r:id="rId7"/>
    <p:sldLayoutId id="2147483676" r:id="rId8"/>
    <p:sldLayoutId id="2147483677" r:id="rId9"/>
  </p:sldLayoutIdLst>
  <p:hf hdr="0" ftr="0" dt="0"/>
  <p:txStyles>
    <p:titleStyle>
      <a:lvl1pPr algn="l" defTabSz="1300368" rtl="0" eaLnBrk="1" latinLnBrk="0" hangingPunct="1">
        <a:lnSpc>
          <a:spcPct val="90000"/>
        </a:lnSpc>
        <a:spcBef>
          <a:spcPct val="0"/>
        </a:spcBef>
        <a:buNone/>
        <a:defRPr sz="5400" u="sng" kern="1200" cap="all" baseline="0">
          <a:solidFill>
            <a:srgbClr val="1E64C8"/>
          </a:solidFill>
          <a:uFill>
            <a:solidFill>
              <a:srgbClr val="1E64C8"/>
            </a:solidFill>
          </a:uFill>
          <a:latin typeface="+mj-lt"/>
          <a:ea typeface="+mj-ea"/>
          <a:cs typeface="+mj-cs"/>
        </a:defRPr>
      </a:lvl1pPr>
    </p:titleStyle>
    <p:bodyStyle>
      <a:lvl1pPr marL="536575" indent="-45085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69988" indent="-45085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5775" indent="-45000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1441450" indent="-550863"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600325" indent="-1158875"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5.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4.png"/><Relationship Id="rId7" Type="http://schemas.openxmlformats.org/officeDocument/2006/relationships/diagramQuickStyle" Target="../diagrams/quickStyle1.xml"/><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diagramLayout" Target="../diagrams/layout1.xml"/><Relationship Id="rId11" Type="http://schemas.openxmlformats.org/officeDocument/2006/relationships/image" Target="../media/image17.png"/><Relationship Id="rId5" Type="http://schemas.openxmlformats.org/officeDocument/2006/relationships/diagramData" Target="../diagrams/data1.xml"/><Relationship Id="rId10" Type="http://schemas.openxmlformats.org/officeDocument/2006/relationships/image" Target="../media/image16.tiff"/><Relationship Id="rId4" Type="http://schemas.openxmlformats.org/officeDocument/2006/relationships/image" Target="../media/image15.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2507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Regelgeving overzicht</a:t>
            </a:r>
            <a:endParaRPr lang="nl-BE"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69869467"/>
              </p:ext>
            </p:extLst>
          </p:nvPr>
        </p:nvGraphicFramePr>
        <p:xfrm>
          <a:off x="836613" y="1193800"/>
          <a:ext cx="15698788" cy="7516368"/>
        </p:xfrm>
        <a:graphic>
          <a:graphicData uri="http://schemas.openxmlformats.org/drawingml/2006/table">
            <a:tbl>
              <a:tblPr firstRow="1" bandRow="1">
                <a:tableStyleId>{5C22544A-7EE6-4342-B048-85BDC9FD1C3A}</a:tableStyleId>
              </a:tblPr>
              <a:tblGrid>
                <a:gridCol w="3924697">
                  <a:extLst>
                    <a:ext uri="{9D8B030D-6E8A-4147-A177-3AD203B41FA5}">
                      <a16:colId xmlns:a16="http://schemas.microsoft.com/office/drawing/2014/main" val="998066645"/>
                    </a:ext>
                  </a:extLst>
                </a:gridCol>
                <a:gridCol w="3924697">
                  <a:extLst>
                    <a:ext uri="{9D8B030D-6E8A-4147-A177-3AD203B41FA5}">
                      <a16:colId xmlns:a16="http://schemas.microsoft.com/office/drawing/2014/main" val="1840246524"/>
                    </a:ext>
                  </a:extLst>
                </a:gridCol>
                <a:gridCol w="3924697">
                  <a:extLst>
                    <a:ext uri="{9D8B030D-6E8A-4147-A177-3AD203B41FA5}">
                      <a16:colId xmlns:a16="http://schemas.microsoft.com/office/drawing/2014/main" val="749350163"/>
                    </a:ext>
                  </a:extLst>
                </a:gridCol>
                <a:gridCol w="3924697">
                  <a:extLst>
                    <a:ext uri="{9D8B030D-6E8A-4147-A177-3AD203B41FA5}">
                      <a16:colId xmlns:a16="http://schemas.microsoft.com/office/drawing/2014/main" val="3691891491"/>
                    </a:ext>
                  </a:extLst>
                </a:gridCol>
              </a:tblGrid>
              <a:tr h="370840">
                <a:tc>
                  <a:txBody>
                    <a:bodyPr/>
                    <a:lstStyle/>
                    <a:p>
                      <a:r>
                        <a:rPr lang="nl-BE" dirty="0" smtClean="0"/>
                        <a:t>Europa</a:t>
                      </a:r>
                      <a:br>
                        <a:rPr lang="nl-BE" dirty="0" smtClean="0"/>
                      </a:br>
                      <a:r>
                        <a:rPr lang="nl-BE" sz="1500" dirty="0" smtClean="0"/>
                        <a:t>F-gas </a:t>
                      </a:r>
                      <a:r>
                        <a:rPr lang="nl-BE" sz="1500" dirty="0" err="1" smtClean="0"/>
                        <a:t>Regulations</a:t>
                      </a:r>
                      <a:endParaRPr lang="nl-BE" sz="1500" dirty="0"/>
                    </a:p>
                  </a:txBody>
                  <a:tcPr/>
                </a:tc>
                <a:tc>
                  <a:txBody>
                    <a:bodyPr/>
                    <a:lstStyle/>
                    <a:p>
                      <a:r>
                        <a:rPr lang="nl-BE" dirty="0" smtClean="0"/>
                        <a:t>VS</a:t>
                      </a:r>
                    </a:p>
                    <a:p>
                      <a:r>
                        <a:rPr lang="nl-BE" sz="1500" dirty="0" smtClean="0"/>
                        <a:t>Clean air act</a:t>
                      </a:r>
                      <a:endParaRPr lang="nl-BE" sz="1500" dirty="0"/>
                    </a:p>
                  </a:txBody>
                  <a:tcPr/>
                </a:tc>
                <a:tc>
                  <a:txBody>
                    <a:bodyPr/>
                    <a:lstStyle/>
                    <a:p>
                      <a:r>
                        <a:rPr lang="nl-BE" dirty="0" smtClean="0"/>
                        <a:t>Canada</a:t>
                      </a:r>
                      <a:endParaRPr lang="nl-BE" dirty="0"/>
                    </a:p>
                  </a:txBody>
                  <a:tcPr/>
                </a:tc>
                <a:tc>
                  <a:txBody>
                    <a:bodyPr/>
                    <a:lstStyle/>
                    <a:p>
                      <a:r>
                        <a:rPr lang="nl-BE" dirty="0" smtClean="0"/>
                        <a:t>Japan</a:t>
                      </a:r>
                      <a:br>
                        <a:rPr lang="nl-BE" dirty="0" smtClean="0"/>
                      </a:br>
                      <a:r>
                        <a:rPr lang="en-US" sz="1500" b="1" dirty="0" smtClean="0"/>
                        <a:t>Act on Rational Use &amp; Proper Management of Fluorocarbons</a:t>
                      </a:r>
                      <a:r>
                        <a:rPr lang="en-US" sz="1500" dirty="0" smtClean="0"/>
                        <a:t> </a:t>
                      </a:r>
                      <a:endParaRPr lang="nl-BE" sz="1500" dirty="0"/>
                    </a:p>
                  </a:txBody>
                  <a:tcPr/>
                </a:tc>
                <a:extLst>
                  <a:ext uri="{0D108BD9-81ED-4DB2-BD59-A6C34878D82A}">
                    <a16:rowId xmlns:a16="http://schemas.microsoft.com/office/drawing/2014/main" val="866926686"/>
                  </a:ext>
                </a:extLst>
              </a:tr>
              <a:tr h="370840">
                <a:tc>
                  <a:txBody>
                    <a:bodyPr/>
                    <a:lstStyle/>
                    <a:p>
                      <a:r>
                        <a:rPr lang="nl-NL" sz="2000" b="1" dirty="0" smtClean="0"/>
                        <a:t>Implementatie van een quotasysteem</a:t>
                      </a:r>
                      <a:r>
                        <a:rPr lang="nl-NL" sz="2000" dirty="0" smtClean="0"/>
                        <a:t> voor het beheer van </a:t>
                      </a:r>
                      <a:r>
                        <a:rPr lang="nl-NL" sz="2000" dirty="0" err="1" smtClean="0"/>
                        <a:t>HFK's</a:t>
                      </a:r>
                      <a:r>
                        <a:rPr lang="nl-NL" sz="2000" dirty="0" smtClean="0"/>
                        <a:t> op de EU-markt vanaf 2015 en afbouwen tot een vijfde van het niveau van 2015 tegen 2030.</a:t>
                      </a:r>
                    </a:p>
                    <a:p>
                      <a:r>
                        <a:rPr lang="nl-NL" sz="2000" b="1" dirty="0" smtClean="0"/>
                        <a:t>Een verbod op het gebruik van bepaalde F-gassen </a:t>
                      </a:r>
                      <a:r>
                        <a:rPr lang="nl-NL" sz="2000" dirty="0" smtClean="0"/>
                        <a:t>met een hoog GWP-gehalte in specifieke toepassingen waar alternatieven met een lagere impact op het milieu beschikbaar zijn.</a:t>
                      </a:r>
                    </a:p>
                    <a:p>
                      <a:r>
                        <a:rPr lang="nl-NL" sz="2000" b="1" dirty="0" smtClean="0"/>
                        <a:t>Vermindering van de uitstoot van F-gassen </a:t>
                      </a:r>
                      <a:r>
                        <a:rPr lang="nl-NL" sz="2000" dirty="0" smtClean="0"/>
                        <a:t>van bestaande apparatuur door verbeterde servicepraktijken zoals lekkagecontroles en gasterugwinning aan het einde van de levensduur van de apparatuur te vereisen.</a:t>
                      </a:r>
                      <a:endParaRPr lang="nl-BE" sz="2000" dirty="0" smtClean="0"/>
                    </a:p>
                    <a:p>
                      <a:endParaRPr lang="nl-BE" dirty="0"/>
                    </a:p>
                  </a:txBody>
                  <a:tcPr/>
                </a:tc>
                <a:tc>
                  <a:txBody>
                    <a:bodyPr/>
                    <a:lstStyle/>
                    <a:p>
                      <a:r>
                        <a:rPr lang="nl-NL" sz="2000" dirty="0" smtClean="0"/>
                        <a:t>Deel van de ‘</a:t>
                      </a:r>
                      <a:r>
                        <a:rPr lang="en-US" sz="2000" b="1" dirty="0" smtClean="0"/>
                        <a:t>Clean Air Act</a:t>
                      </a:r>
                      <a:r>
                        <a:rPr lang="nl-NL" sz="2000" dirty="0" smtClean="0"/>
                        <a:t>’ uit 1990 luik</a:t>
                      </a:r>
                      <a:r>
                        <a:rPr lang="nl-NL" sz="2000" baseline="0" dirty="0" smtClean="0"/>
                        <a:t> ‘</a:t>
                      </a:r>
                      <a:r>
                        <a:rPr lang="en-US" sz="2000" b="1" dirty="0" smtClean="0"/>
                        <a:t>Significant New Alternatives Policy</a:t>
                      </a:r>
                      <a:r>
                        <a:rPr lang="nl-NL" sz="2000" baseline="0" dirty="0" smtClean="0"/>
                        <a:t>’</a:t>
                      </a:r>
                      <a:endParaRPr lang="nl-NL" sz="2000" dirty="0" smtClean="0"/>
                    </a:p>
                    <a:p>
                      <a:endParaRPr lang="nl-NL" sz="2000" b="0" dirty="0" smtClean="0"/>
                    </a:p>
                    <a:p>
                      <a:endParaRPr lang="nl-NL" sz="2000" b="0" dirty="0" smtClean="0"/>
                    </a:p>
                    <a:p>
                      <a:r>
                        <a:rPr lang="nl-NL" sz="2000" b="0" dirty="0" smtClean="0"/>
                        <a:t>Start 2022, doel </a:t>
                      </a:r>
                      <a:r>
                        <a:rPr lang="nl-NL" sz="2000" b="1" dirty="0" smtClean="0"/>
                        <a:t>HFK-productie en import met 85% reduceren </a:t>
                      </a:r>
                      <a:r>
                        <a:rPr lang="nl-NL" sz="2000" b="0" dirty="0" smtClean="0"/>
                        <a:t>in de komende 15 jaar.</a:t>
                      </a:r>
                      <a:endParaRPr lang="nl-BE" sz="2000" b="0" dirty="0"/>
                    </a:p>
                  </a:txBody>
                  <a:tcPr/>
                </a:tc>
                <a:tc>
                  <a:txBody>
                    <a:bodyPr/>
                    <a:lstStyle/>
                    <a:p>
                      <a:r>
                        <a:rPr lang="nl-NL" sz="2000" b="1" dirty="0" smtClean="0"/>
                        <a:t>Uitfasering</a:t>
                      </a:r>
                      <a:r>
                        <a:rPr lang="nl-NL" sz="2000" dirty="0" smtClean="0"/>
                        <a:t> van </a:t>
                      </a:r>
                      <a:r>
                        <a:rPr lang="nl-NL" sz="2000" dirty="0" err="1" smtClean="0"/>
                        <a:t>HFK's</a:t>
                      </a:r>
                      <a:r>
                        <a:rPr lang="nl-NL" sz="2000" baseline="0" dirty="0" smtClean="0"/>
                        <a:t> (geen verbod)</a:t>
                      </a:r>
                    </a:p>
                    <a:p>
                      <a:endParaRPr lang="nl-NL" sz="2000" baseline="0" dirty="0" smtClean="0"/>
                    </a:p>
                    <a:p>
                      <a:r>
                        <a:rPr lang="nl-NL" sz="2000" dirty="0" smtClean="0"/>
                        <a:t>De afbouw </a:t>
                      </a:r>
                      <a:r>
                        <a:rPr lang="nl-NL" sz="2000" b="1" dirty="0" smtClean="0"/>
                        <a:t>begint in 2019 </a:t>
                      </a:r>
                      <a:r>
                        <a:rPr lang="nl-NL" sz="2000" dirty="0" smtClean="0"/>
                        <a:t>met een reductie van 10% in het verbruik met verdere reductiestappen in 2024, 2029 en 2034 om in 2036 een reductie van 85% van het HFK-verbruik te realiseren.</a:t>
                      </a:r>
                      <a:endParaRPr lang="nl-BE" sz="2000" dirty="0"/>
                    </a:p>
                  </a:txBody>
                  <a:tcPr/>
                </a:tc>
                <a:tc>
                  <a:txBody>
                    <a:bodyPr/>
                    <a:lstStyle/>
                    <a:p>
                      <a:r>
                        <a:rPr lang="nl-NL" sz="2000" dirty="0" smtClean="0"/>
                        <a:t>Een </a:t>
                      </a:r>
                      <a:r>
                        <a:rPr lang="nl-NL" sz="2000" b="1" dirty="0" smtClean="0"/>
                        <a:t>terugwinningspercentage </a:t>
                      </a:r>
                      <a:r>
                        <a:rPr lang="nl-NL" sz="2000" dirty="0" smtClean="0"/>
                        <a:t>voor f-gassen bereiken van 50% tegen 2020 en 70% tegen 2030.</a:t>
                      </a:r>
                    </a:p>
                    <a:p>
                      <a:endParaRPr lang="nl-NL" sz="2000" dirty="0" smtClean="0"/>
                    </a:p>
                    <a:p>
                      <a:r>
                        <a:rPr lang="nl-NL" sz="2000" dirty="0" smtClean="0"/>
                        <a:t>Japanse wet stelt </a:t>
                      </a:r>
                      <a:r>
                        <a:rPr lang="nl-NL" sz="2000" b="1" dirty="0" smtClean="0"/>
                        <a:t>GWP-doelen</a:t>
                      </a:r>
                      <a:r>
                        <a:rPr lang="nl-NL" sz="2000" dirty="0" smtClean="0"/>
                        <a:t> per productgroep</a:t>
                      </a:r>
                      <a:endParaRPr lang="nl-BE" sz="2000" dirty="0"/>
                    </a:p>
                  </a:txBody>
                  <a:tcPr/>
                </a:tc>
                <a:extLst>
                  <a:ext uri="{0D108BD9-81ED-4DB2-BD59-A6C34878D82A}">
                    <a16:rowId xmlns:a16="http://schemas.microsoft.com/office/drawing/2014/main" val="876351158"/>
                  </a:ext>
                </a:extLst>
              </a:tr>
            </a:tbl>
          </a:graphicData>
        </a:graphic>
      </p:graphicFrame>
      <p:sp>
        <p:nvSpPr>
          <p:cNvPr id="4" name="Slide Number Placeholder 3"/>
          <p:cNvSpPr>
            <a:spLocks noGrp="1"/>
          </p:cNvSpPr>
          <p:nvPr>
            <p:ph type="sldNum" sz="quarter" idx="12"/>
          </p:nvPr>
        </p:nvSpPr>
        <p:spPr/>
        <p:txBody>
          <a:bodyPr/>
          <a:lstStyle/>
          <a:p>
            <a:fld id="{7AE184E0-0BD4-4705-A12B-9B71DDE63301}" type="slidenum">
              <a:rPr lang="nl-BE" noProof="0" smtClean="0"/>
              <a:t>10</a:t>
            </a:fld>
            <a:endParaRPr lang="nl-BE" noProof="0" dirty="0"/>
          </a:p>
        </p:txBody>
      </p:sp>
    </p:spTree>
    <p:extLst>
      <p:ext uri="{BB962C8B-B14F-4D97-AF65-F5344CB8AC3E}">
        <p14:creationId xmlns:p14="http://schemas.microsoft.com/office/powerpoint/2010/main" val="3654551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Europa</a:t>
            </a:r>
            <a:endParaRPr lang="nl-BE" dirty="0"/>
          </a:p>
        </p:txBody>
      </p:sp>
      <p:sp>
        <p:nvSpPr>
          <p:cNvPr id="4" name="Slide Number Placeholder 3"/>
          <p:cNvSpPr>
            <a:spLocks noGrp="1"/>
          </p:cNvSpPr>
          <p:nvPr>
            <p:ph type="sldNum" sz="quarter" idx="12"/>
          </p:nvPr>
        </p:nvSpPr>
        <p:spPr/>
        <p:txBody>
          <a:bodyPr/>
          <a:lstStyle/>
          <a:p>
            <a:fld id="{7AE184E0-0BD4-4705-A12B-9B71DDE63301}" type="slidenum">
              <a:rPr lang="nl-BE" noProof="0" smtClean="0"/>
              <a:t>11</a:t>
            </a:fld>
            <a:endParaRPr lang="nl-BE" noProof="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3349" y="1534930"/>
            <a:ext cx="11822219" cy="6649998"/>
          </a:xfrm>
          <a:prstGeom prst="rect">
            <a:avLst/>
          </a:prstGeom>
        </p:spPr>
      </p:pic>
      <p:sp>
        <p:nvSpPr>
          <p:cNvPr id="6" name="TextBox 5"/>
          <p:cNvSpPr txBox="1"/>
          <p:nvPr/>
        </p:nvSpPr>
        <p:spPr>
          <a:xfrm>
            <a:off x="12452093" y="8242815"/>
            <a:ext cx="2574757" cy="350865"/>
          </a:xfrm>
          <a:prstGeom prst="rect">
            <a:avLst/>
          </a:prstGeom>
          <a:noFill/>
        </p:spPr>
        <p:txBody>
          <a:bodyPr wrap="square" rtlCol="0">
            <a:spAutoFit/>
          </a:bodyPr>
          <a:lstStyle/>
          <a:p>
            <a:pPr>
              <a:lnSpc>
                <a:spcPct val="120000"/>
              </a:lnSpc>
            </a:pPr>
            <a:r>
              <a:rPr lang="nl-BE" sz="1400" dirty="0" smtClean="0"/>
              <a:t>Bron: GEA</a:t>
            </a:r>
          </a:p>
        </p:txBody>
      </p:sp>
    </p:spTree>
    <p:extLst>
      <p:ext uri="{BB962C8B-B14F-4D97-AF65-F5344CB8AC3E}">
        <p14:creationId xmlns:p14="http://schemas.microsoft.com/office/powerpoint/2010/main" val="3247968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Europa en </a:t>
            </a:r>
            <a:r>
              <a:rPr lang="nl-BE" dirty="0" err="1" smtClean="0"/>
              <a:t>kigali</a:t>
            </a:r>
            <a:r>
              <a:rPr lang="nl-BE" dirty="0" smtClean="0"/>
              <a:t> amendement</a:t>
            </a:r>
            <a:endParaRPr lang="nl-BE" dirty="0"/>
          </a:p>
        </p:txBody>
      </p:sp>
      <p:sp>
        <p:nvSpPr>
          <p:cNvPr id="4" name="Slide Number Placeholder 3"/>
          <p:cNvSpPr>
            <a:spLocks noGrp="1"/>
          </p:cNvSpPr>
          <p:nvPr>
            <p:ph type="sldNum" sz="quarter" idx="12"/>
          </p:nvPr>
        </p:nvSpPr>
        <p:spPr/>
        <p:txBody>
          <a:bodyPr/>
          <a:lstStyle/>
          <a:p>
            <a:fld id="{7AE184E0-0BD4-4705-A12B-9B71DDE63301}" type="slidenum">
              <a:rPr lang="nl-BE" noProof="0" smtClean="0"/>
              <a:t>12</a:t>
            </a:fld>
            <a:endParaRPr lang="nl-BE" noProof="0" dirty="0"/>
          </a:p>
        </p:txBody>
      </p:sp>
      <p:pic>
        <p:nvPicPr>
          <p:cNvPr id="5" name="Picture 4"/>
          <p:cNvPicPr>
            <a:picLocks noChangeAspect="1"/>
          </p:cNvPicPr>
          <p:nvPr/>
        </p:nvPicPr>
        <p:blipFill>
          <a:blip r:embed="rId2"/>
          <a:stretch>
            <a:fillRect/>
          </a:stretch>
        </p:blipFill>
        <p:spPr>
          <a:xfrm>
            <a:off x="2537109" y="1774070"/>
            <a:ext cx="12072706" cy="6095766"/>
          </a:xfrm>
          <a:prstGeom prst="rect">
            <a:avLst/>
          </a:prstGeom>
        </p:spPr>
      </p:pic>
    </p:spTree>
    <p:extLst>
      <p:ext uri="{BB962C8B-B14F-4D97-AF65-F5344CB8AC3E}">
        <p14:creationId xmlns:p14="http://schemas.microsoft.com/office/powerpoint/2010/main" val="1194521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F-gassen België</a:t>
            </a:r>
            <a:endParaRPr lang="nl-BE" dirty="0"/>
          </a:p>
        </p:txBody>
      </p:sp>
      <p:sp>
        <p:nvSpPr>
          <p:cNvPr id="4" name="Slide Number Placeholder 3"/>
          <p:cNvSpPr>
            <a:spLocks noGrp="1"/>
          </p:cNvSpPr>
          <p:nvPr>
            <p:ph type="sldNum" sz="quarter" idx="12"/>
          </p:nvPr>
        </p:nvSpPr>
        <p:spPr/>
        <p:txBody>
          <a:bodyPr/>
          <a:lstStyle/>
          <a:p>
            <a:fld id="{7AE184E0-0BD4-4705-A12B-9B71DDE63301}" type="slidenum">
              <a:rPr lang="nl-BE" noProof="0" smtClean="0"/>
              <a:t>13</a:t>
            </a:fld>
            <a:endParaRPr lang="nl-BE" noProof="0" dirty="0"/>
          </a:p>
        </p:txBody>
      </p:sp>
      <p:pic>
        <p:nvPicPr>
          <p:cNvPr id="5" name="Picture 4"/>
          <p:cNvPicPr>
            <a:picLocks noChangeAspect="1"/>
          </p:cNvPicPr>
          <p:nvPr/>
        </p:nvPicPr>
        <p:blipFill>
          <a:blip r:embed="rId3"/>
          <a:stretch>
            <a:fillRect/>
          </a:stretch>
        </p:blipFill>
        <p:spPr>
          <a:xfrm>
            <a:off x="3486877" y="1589440"/>
            <a:ext cx="11039475" cy="6257925"/>
          </a:xfrm>
          <a:prstGeom prst="rect">
            <a:avLst/>
          </a:prstGeom>
        </p:spPr>
      </p:pic>
      <p:sp>
        <p:nvSpPr>
          <p:cNvPr id="6" name="TextBox 5"/>
          <p:cNvSpPr txBox="1"/>
          <p:nvPr/>
        </p:nvSpPr>
        <p:spPr>
          <a:xfrm rot="16200000">
            <a:off x="2244931" y="4405190"/>
            <a:ext cx="1809337" cy="553998"/>
          </a:xfrm>
          <a:prstGeom prst="rect">
            <a:avLst/>
          </a:prstGeom>
          <a:noFill/>
        </p:spPr>
        <p:txBody>
          <a:bodyPr wrap="square" rtlCol="0">
            <a:spAutoFit/>
          </a:bodyPr>
          <a:lstStyle/>
          <a:p>
            <a:pPr>
              <a:lnSpc>
                <a:spcPct val="120000"/>
              </a:lnSpc>
            </a:pPr>
            <a:r>
              <a:rPr lang="nl-BE" sz="2500" dirty="0"/>
              <a:t>k</a:t>
            </a:r>
            <a:r>
              <a:rPr lang="nl-BE" sz="2500" dirty="0" smtClean="0"/>
              <a:t>t CO2-eq</a:t>
            </a:r>
          </a:p>
        </p:txBody>
      </p:sp>
    </p:spTree>
    <p:extLst>
      <p:ext uri="{BB962C8B-B14F-4D97-AF65-F5344CB8AC3E}">
        <p14:creationId xmlns:p14="http://schemas.microsoft.com/office/powerpoint/2010/main" val="2940008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F-gassen: PFAS en TFA</a:t>
            </a:r>
            <a:endParaRPr lang="nl-BE" dirty="0"/>
          </a:p>
        </p:txBody>
      </p:sp>
      <p:sp>
        <p:nvSpPr>
          <p:cNvPr id="4" name="Slide Number Placeholder 3"/>
          <p:cNvSpPr>
            <a:spLocks noGrp="1"/>
          </p:cNvSpPr>
          <p:nvPr>
            <p:ph type="sldNum" sz="quarter" idx="12"/>
          </p:nvPr>
        </p:nvSpPr>
        <p:spPr/>
        <p:txBody>
          <a:bodyPr/>
          <a:lstStyle/>
          <a:p>
            <a:fld id="{7AE184E0-0BD4-4705-A12B-9B71DDE63301}" type="slidenum">
              <a:rPr lang="nl-BE" noProof="0" smtClean="0"/>
              <a:t>14</a:t>
            </a:fld>
            <a:endParaRPr lang="nl-BE" noProof="0" dirty="0"/>
          </a:p>
        </p:txBody>
      </p:sp>
      <p:pic>
        <p:nvPicPr>
          <p:cNvPr id="5" name="Picture 4"/>
          <p:cNvPicPr>
            <a:picLocks noChangeAspect="1"/>
          </p:cNvPicPr>
          <p:nvPr/>
        </p:nvPicPr>
        <p:blipFill>
          <a:blip r:embed="rId2"/>
          <a:stretch>
            <a:fillRect/>
          </a:stretch>
        </p:blipFill>
        <p:spPr>
          <a:xfrm>
            <a:off x="3723356" y="1260057"/>
            <a:ext cx="9727950" cy="7027100"/>
          </a:xfrm>
          <a:prstGeom prst="rect">
            <a:avLst/>
          </a:prstGeom>
        </p:spPr>
      </p:pic>
      <p:sp>
        <p:nvSpPr>
          <p:cNvPr id="6" name="TextBox 5"/>
          <p:cNvSpPr txBox="1"/>
          <p:nvPr/>
        </p:nvSpPr>
        <p:spPr>
          <a:xfrm>
            <a:off x="11357811" y="8602579"/>
            <a:ext cx="2574757" cy="327077"/>
          </a:xfrm>
          <a:prstGeom prst="rect">
            <a:avLst/>
          </a:prstGeom>
          <a:noFill/>
        </p:spPr>
        <p:txBody>
          <a:bodyPr wrap="square" rtlCol="0">
            <a:spAutoFit/>
          </a:bodyPr>
          <a:lstStyle/>
          <a:p>
            <a:pPr>
              <a:lnSpc>
                <a:spcPct val="120000"/>
              </a:lnSpc>
            </a:pPr>
            <a:r>
              <a:rPr lang="nl-BE" sz="1400" dirty="0" smtClean="0"/>
              <a:t>Bron: </a:t>
            </a:r>
            <a:r>
              <a:rPr lang="nl-BE" sz="1400" dirty="0" err="1" smtClean="0"/>
              <a:t>Chemicalwatch</a:t>
            </a:r>
            <a:endParaRPr lang="nl-BE" sz="1400" dirty="0" smtClean="0"/>
          </a:p>
        </p:txBody>
      </p:sp>
      <p:sp>
        <p:nvSpPr>
          <p:cNvPr id="7" name="Rectangle 6"/>
          <p:cNvSpPr/>
          <p:nvPr/>
        </p:nvSpPr>
        <p:spPr>
          <a:xfrm>
            <a:off x="14459593" y="4484041"/>
            <a:ext cx="2261853" cy="1938992"/>
          </a:xfrm>
          <a:prstGeom prst="rect">
            <a:avLst/>
          </a:prstGeom>
        </p:spPr>
        <p:txBody>
          <a:bodyPr wrap="square">
            <a:spAutoFit/>
          </a:bodyPr>
          <a:lstStyle/>
          <a:p>
            <a:r>
              <a:rPr lang="en-US" sz="2000" b="1" dirty="0"/>
              <a:t>Registration, Evaluation, </a:t>
            </a:r>
            <a:r>
              <a:rPr lang="en-US" sz="2000" b="1" dirty="0" err="1"/>
              <a:t>Authorisation</a:t>
            </a:r>
            <a:r>
              <a:rPr lang="en-US" sz="2000" b="1" dirty="0"/>
              <a:t> and Restriction of Chemicals</a:t>
            </a:r>
            <a:r>
              <a:rPr lang="en-US" sz="2000" dirty="0"/>
              <a:t> (</a:t>
            </a:r>
            <a:r>
              <a:rPr lang="en-US" sz="2000" b="1" dirty="0"/>
              <a:t>REACH</a:t>
            </a:r>
            <a:r>
              <a:rPr lang="en-US" sz="2000" dirty="0"/>
              <a:t>)</a:t>
            </a:r>
            <a:endParaRPr lang="nl-BE" sz="2000" dirty="0"/>
          </a:p>
        </p:txBody>
      </p:sp>
    </p:spTree>
    <p:extLst>
      <p:ext uri="{BB962C8B-B14F-4D97-AF65-F5344CB8AC3E}">
        <p14:creationId xmlns:p14="http://schemas.microsoft.com/office/powerpoint/2010/main" val="3136258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724774" y="2018922"/>
            <a:ext cx="7418244" cy="4723517"/>
          </a:xfrm>
        </p:spPr>
      </p:pic>
      <p:sp>
        <p:nvSpPr>
          <p:cNvPr id="4" name="Slide Number Placeholder 3"/>
          <p:cNvSpPr>
            <a:spLocks noGrp="1"/>
          </p:cNvSpPr>
          <p:nvPr>
            <p:ph type="sldNum" sz="quarter" idx="12"/>
          </p:nvPr>
        </p:nvSpPr>
        <p:spPr/>
        <p:txBody>
          <a:bodyPr/>
          <a:lstStyle/>
          <a:p>
            <a:fld id="{7AE184E0-0BD4-4705-A12B-9B71DDE63301}" type="slidenum">
              <a:rPr lang="nl-BE" noProof="0" smtClean="0"/>
              <a:t>15</a:t>
            </a:fld>
            <a:endParaRPr lang="nl-BE" noProof="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0043" y="1766500"/>
            <a:ext cx="3781425" cy="5810250"/>
          </a:xfrm>
          <a:prstGeom prst="rect">
            <a:avLst/>
          </a:prstGeom>
        </p:spPr>
      </p:pic>
    </p:spTree>
    <p:extLst>
      <p:ext uri="{BB962C8B-B14F-4D97-AF65-F5344CB8AC3E}">
        <p14:creationId xmlns:p14="http://schemas.microsoft.com/office/powerpoint/2010/main" val="2543522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Green Deal</a:t>
            </a:r>
            <a:endParaRPr lang="nl-BE" dirty="0"/>
          </a:p>
        </p:txBody>
      </p:sp>
      <p:sp>
        <p:nvSpPr>
          <p:cNvPr id="3" name="Content Placeholder 2"/>
          <p:cNvSpPr>
            <a:spLocks noGrp="1"/>
          </p:cNvSpPr>
          <p:nvPr>
            <p:ph idx="1"/>
          </p:nvPr>
        </p:nvSpPr>
        <p:spPr/>
        <p:txBody>
          <a:bodyPr>
            <a:normAutofit fontScale="62500" lnSpcReduction="20000"/>
          </a:bodyPr>
          <a:lstStyle/>
          <a:p>
            <a:r>
              <a:rPr lang="nl-BE" dirty="0"/>
              <a:t>GD = </a:t>
            </a:r>
            <a:r>
              <a:rPr lang="nl-BE" b="1" dirty="0"/>
              <a:t>vrijwillige overeenkomst </a:t>
            </a:r>
            <a:r>
              <a:rPr lang="nl-BE" dirty="0" err="1"/>
              <a:t>tss</a:t>
            </a:r>
            <a:r>
              <a:rPr lang="nl-BE" dirty="0"/>
              <a:t> (privé)partners en de Vlaamse overheid </a:t>
            </a:r>
          </a:p>
          <a:p>
            <a:pPr marL="0" indent="0">
              <a:buNone/>
            </a:pPr>
            <a:endParaRPr lang="nl-BE" dirty="0"/>
          </a:p>
          <a:p>
            <a:r>
              <a:rPr lang="nl-BE" b="1" dirty="0" smtClean="0"/>
              <a:t>Inspanningsverbintenis</a:t>
            </a:r>
            <a:r>
              <a:rPr lang="nl-BE" dirty="0" smtClean="0"/>
              <a:t>, geen resultaatsverbintenis</a:t>
            </a:r>
          </a:p>
          <a:p>
            <a:pPr marL="0" indent="0">
              <a:buNone/>
            </a:pPr>
            <a:r>
              <a:rPr lang="nl-BE" dirty="0" smtClean="0"/>
              <a:t> </a:t>
            </a:r>
            <a:endParaRPr lang="nl-BE" dirty="0"/>
          </a:p>
          <a:p>
            <a:r>
              <a:rPr lang="nl-BE" dirty="0"/>
              <a:t>Overeenkomst bevat </a:t>
            </a:r>
          </a:p>
          <a:p>
            <a:pPr lvl="1"/>
            <a:r>
              <a:rPr lang="nl-BE" dirty="0"/>
              <a:t>duidelijke rolverdeling (Initiatiefnemer / projectfacilitator / …)</a:t>
            </a:r>
          </a:p>
          <a:p>
            <a:pPr lvl="1"/>
            <a:r>
              <a:rPr lang="nl-BE" dirty="0"/>
              <a:t>Omschrijving van verwachte resultaten en hieraan gekoppelde acties en tijdsplanning</a:t>
            </a:r>
          </a:p>
          <a:p>
            <a:pPr marL="288000" lvl="1" indent="0">
              <a:buNone/>
            </a:pPr>
            <a:endParaRPr lang="nl-BE" dirty="0"/>
          </a:p>
          <a:p>
            <a:r>
              <a:rPr lang="nl-BE" dirty="0"/>
              <a:t>Engagementen per deelnemende organisatie </a:t>
            </a:r>
          </a:p>
          <a:p>
            <a:pPr marL="0" indent="0">
              <a:buNone/>
            </a:pPr>
            <a:endParaRPr lang="nl-BE" dirty="0"/>
          </a:p>
          <a:p>
            <a:r>
              <a:rPr lang="nl-NL" dirty="0"/>
              <a:t>GD moet de weg vrijmaken, zorgt voor een versnelling of dient als </a:t>
            </a:r>
            <a:r>
              <a:rPr lang="nl-NL" b="1" dirty="0"/>
              <a:t>hefboom</a:t>
            </a:r>
            <a:r>
              <a:rPr lang="nl-NL" dirty="0"/>
              <a:t> voor andere (gelijkaardige) </a:t>
            </a:r>
            <a:r>
              <a:rPr lang="nl-NL" dirty="0" smtClean="0"/>
              <a:t>initiatieven</a:t>
            </a:r>
            <a:endParaRPr lang="nl-BE" dirty="0"/>
          </a:p>
        </p:txBody>
      </p:sp>
      <p:sp>
        <p:nvSpPr>
          <p:cNvPr id="4" name="Slide Number Placeholder 3"/>
          <p:cNvSpPr>
            <a:spLocks noGrp="1"/>
          </p:cNvSpPr>
          <p:nvPr>
            <p:ph type="sldNum" sz="quarter" idx="12"/>
          </p:nvPr>
        </p:nvSpPr>
        <p:spPr/>
        <p:txBody>
          <a:bodyPr/>
          <a:lstStyle/>
          <a:p>
            <a:fld id="{7AE184E0-0BD4-4705-A12B-9B71DDE63301}" type="slidenum">
              <a:rPr lang="nl-BE" noProof="0" smtClean="0"/>
              <a:t>16</a:t>
            </a:fld>
            <a:endParaRPr lang="nl-BE" noProof="0" dirty="0"/>
          </a:p>
        </p:txBody>
      </p:sp>
    </p:spTree>
    <p:extLst>
      <p:ext uri="{BB962C8B-B14F-4D97-AF65-F5344CB8AC3E}">
        <p14:creationId xmlns:p14="http://schemas.microsoft.com/office/powerpoint/2010/main" val="3457811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doelstellingen</a:t>
            </a:r>
            <a:endParaRPr lang="nl-BE" dirty="0"/>
          </a:p>
        </p:txBody>
      </p:sp>
      <p:sp>
        <p:nvSpPr>
          <p:cNvPr id="3" name="Content Placeholder 2"/>
          <p:cNvSpPr>
            <a:spLocks noGrp="1"/>
          </p:cNvSpPr>
          <p:nvPr>
            <p:ph idx="1"/>
          </p:nvPr>
        </p:nvSpPr>
        <p:spPr/>
        <p:txBody>
          <a:bodyPr>
            <a:normAutofit fontScale="70000" lnSpcReduction="20000"/>
          </a:bodyPr>
          <a:lstStyle/>
          <a:p>
            <a:pPr marL="85725" indent="0" algn="ctr">
              <a:buNone/>
            </a:pPr>
            <a:r>
              <a:rPr lang="nl-NL" b="1" dirty="0" smtClean="0"/>
              <a:t>Tegen </a:t>
            </a:r>
            <a:r>
              <a:rPr lang="nl-NL" b="1" dirty="0"/>
              <a:t>2030 de inzet van F-gassen als koelmiddel in </a:t>
            </a:r>
            <a:r>
              <a:rPr lang="nl-NL" b="1" dirty="0" smtClean="0"/>
              <a:t>de distributiesector </a:t>
            </a:r>
            <a:r>
              <a:rPr lang="nl-NL" b="1" dirty="0"/>
              <a:t>tot een minimum te herleiden, zodat de </a:t>
            </a:r>
            <a:r>
              <a:rPr lang="nl-NL" b="1" dirty="0" smtClean="0"/>
              <a:t>F-gasuitstoot </a:t>
            </a:r>
            <a:r>
              <a:rPr lang="nl-NL" b="1" dirty="0"/>
              <a:t>quasi </a:t>
            </a:r>
            <a:r>
              <a:rPr lang="nl-NL" b="1" dirty="0" smtClean="0"/>
              <a:t>nihil </a:t>
            </a:r>
            <a:r>
              <a:rPr lang="nl-NL" b="1" dirty="0"/>
              <a:t>is</a:t>
            </a:r>
            <a:r>
              <a:rPr lang="nl-NL" b="1" dirty="0" smtClean="0"/>
              <a:t>.</a:t>
            </a:r>
          </a:p>
          <a:p>
            <a:pPr marL="85725" indent="0" algn="ctr">
              <a:buNone/>
            </a:pPr>
            <a:endParaRPr lang="nl-NL" dirty="0"/>
          </a:p>
          <a:p>
            <a:r>
              <a:rPr lang="nl-BE" dirty="0"/>
              <a:t>Vlaams Energie- en Klimaatplan </a:t>
            </a:r>
            <a:r>
              <a:rPr lang="nl-BE" dirty="0" smtClean="0"/>
              <a:t>2020-2021</a:t>
            </a:r>
            <a:endParaRPr lang="nl-BE" dirty="0"/>
          </a:p>
          <a:p>
            <a:pPr lvl="1"/>
            <a:r>
              <a:rPr lang="nl-BE" dirty="0"/>
              <a:t>F-gassen-doelstelling: 0,6 </a:t>
            </a:r>
            <a:r>
              <a:rPr lang="nl-BE" dirty="0" err="1"/>
              <a:t>Mton</a:t>
            </a:r>
            <a:r>
              <a:rPr lang="nl-BE" dirty="0"/>
              <a:t> CO2-eq in 2030</a:t>
            </a:r>
          </a:p>
          <a:p>
            <a:pPr marL="288000" lvl="1" indent="0">
              <a:buNone/>
            </a:pPr>
            <a:endParaRPr lang="nl-BE" dirty="0"/>
          </a:p>
          <a:p>
            <a:pPr lvl="1"/>
            <a:r>
              <a:rPr lang="nl-BE" dirty="0"/>
              <a:t>“</a:t>
            </a:r>
            <a:r>
              <a:rPr lang="nl-NL" dirty="0"/>
              <a:t>Het bijkomend </a:t>
            </a:r>
            <a:r>
              <a:rPr lang="nl-NL" dirty="0" err="1"/>
              <a:t>responsabiliseren</a:t>
            </a:r>
            <a:r>
              <a:rPr lang="nl-NL" dirty="0"/>
              <a:t> van specifieke doelgroepen</a:t>
            </a:r>
          </a:p>
          <a:p>
            <a:pPr lvl="2"/>
            <a:r>
              <a:rPr lang="nl-NL" dirty="0"/>
              <a:t>In dit kader zal in 2020 samen met de distributiesector een Green Deal worden besproken, zodat binnen deze sector tegen 2030 de inzet van klassieke koelmiddelen tot een minimum is herleid, en de </a:t>
            </a:r>
            <a:r>
              <a:rPr lang="nl-NL" dirty="0" err="1"/>
              <a:t>Fgasuitstoot</a:t>
            </a:r>
            <a:r>
              <a:rPr lang="nl-NL" dirty="0"/>
              <a:t> quasi nihil is.”</a:t>
            </a:r>
          </a:p>
          <a:p>
            <a:pPr marL="85725" indent="0" algn="ctr">
              <a:buNone/>
            </a:pPr>
            <a:endParaRPr lang="nl-BE" dirty="0"/>
          </a:p>
        </p:txBody>
      </p:sp>
      <p:sp>
        <p:nvSpPr>
          <p:cNvPr id="4" name="Slide Number Placeholder 3"/>
          <p:cNvSpPr>
            <a:spLocks noGrp="1"/>
          </p:cNvSpPr>
          <p:nvPr>
            <p:ph type="sldNum" sz="quarter" idx="12"/>
          </p:nvPr>
        </p:nvSpPr>
        <p:spPr/>
        <p:txBody>
          <a:bodyPr/>
          <a:lstStyle/>
          <a:p>
            <a:fld id="{7AE184E0-0BD4-4705-A12B-9B71DDE63301}" type="slidenum">
              <a:rPr lang="nl-BE" noProof="0" smtClean="0"/>
              <a:t>17</a:t>
            </a:fld>
            <a:endParaRPr lang="nl-BE" noProof="0" dirty="0"/>
          </a:p>
        </p:txBody>
      </p:sp>
    </p:spTree>
    <p:extLst>
      <p:ext uri="{BB962C8B-B14F-4D97-AF65-F5344CB8AC3E}">
        <p14:creationId xmlns:p14="http://schemas.microsoft.com/office/powerpoint/2010/main" val="2825929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deelnemers</a:t>
            </a:r>
            <a:endParaRPr lang="nl-BE" dirty="0"/>
          </a:p>
        </p:txBody>
      </p:sp>
      <p:sp>
        <p:nvSpPr>
          <p:cNvPr id="4" name="Slide Number Placeholder 3"/>
          <p:cNvSpPr>
            <a:spLocks noGrp="1"/>
          </p:cNvSpPr>
          <p:nvPr>
            <p:ph type="sldNum" sz="quarter" idx="12"/>
          </p:nvPr>
        </p:nvSpPr>
        <p:spPr/>
        <p:txBody>
          <a:bodyPr/>
          <a:lstStyle/>
          <a:p>
            <a:fld id="{7AE184E0-0BD4-4705-A12B-9B71DDE63301}" type="slidenum">
              <a:rPr lang="nl-BE" noProof="0" smtClean="0"/>
              <a:t>18</a:t>
            </a:fld>
            <a:endParaRPr lang="nl-BE" noProof="0" dirty="0"/>
          </a:p>
        </p:txBody>
      </p:sp>
      <p:pic>
        <p:nvPicPr>
          <p:cNvPr id="5" name="Picture 4"/>
          <p:cNvPicPr>
            <a:picLocks noChangeAspect="1"/>
          </p:cNvPicPr>
          <p:nvPr/>
        </p:nvPicPr>
        <p:blipFill>
          <a:blip r:embed="rId2"/>
          <a:stretch>
            <a:fillRect/>
          </a:stretch>
        </p:blipFill>
        <p:spPr>
          <a:xfrm>
            <a:off x="5039141" y="1173448"/>
            <a:ext cx="8526958" cy="8148703"/>
          </a:xfrm>
          <a:prstGeom prst="rect">
            <a:avLst/>
          </a:prstGeom>
        </p:spPr>
      </p:pic>
    </p:spTree>
    <p:extLst>
      <p:ext uri="{BB962C8B-B14F-4D97-AF65-F5344CB8AC3E}">
        <p14:creationId xmlns:p14="http://schemas.microsoft.com/office/powerpoint/2010/main" val="723645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Aanpak</a:t>
            </a:r>
            <a:endParaRPr lang="nl-BE" dirty="0"/>
          </a:p>
        </p:txBody>
      </p:sp>
      <p:sp>
        <p:nvSpPr>
          <p:cNvPr id="3" name="Content Placeholder 2"/>
          <p:cNvSpPr>
            <a:spLocks noGrp="1"/>
          </p:cNvSpPr>
          <p:nvPr>
            <p:ph idx="1"/>
          </p:nvPr>
        </p:nvSpPr>
        <p:spPr/>
        <p:txBody>
          <a:bodyPr>
            <a:normAutofit lnSpcReduction="10000"/>
          </a:bodyPr>
          <a:lstStyle/>
          <a:p>
            <a:pPr marL="1000125" indent="-914400">
              <a:buFont typeface="+mj-lt"/>
              <a:buAutoNum type="arabicParenR"/>
            </a:pPr>
            <a:r>
              <a:rPr lang="nl-NL" dirty="0"/>
              <a:t>Kiezen voor natuurlijke koelmiddelen voor stationaire koelapparatuur </a:t>
            </a:r>
            <a:endParaRPr lang="nl-NL" dirty="0" smtClean="0"/>
          </a:p>
          <a:p>
            <a:pPr marL="1000125" indent="-914400">
              <a:buFont typeface="+mj-lt"/>
              <a:buAutoNum type="arabicParenR"/>
            </a:pPr>
            <a:r>
              <a:rPr lang="nl-NL" dirty="0"/>
              <a:t>Lekverlies F-gassen uit koelinstallaties beperken </a:t>
            </a:r>
            <a:r>
              <a:rPr lang="nl-NL" sz="2000" dirty="0" smtClean="0"/>
              <a:t>(64</a:t>
            </a:r>
            <a:r>
              <a:rPr lang="nl-NL" sz="2000" dirty="0"/>
              <a:t>% van de uitstoot van </a:t>
            </a:r>
            <a:r>
              <a:rPr lang="nl-NL" sz="2000" dirty="0" smtClean="0"/>
              <a:t>F-gassen)</a:t>
            </a:r>
          </a:p>
          <a:p>
            <a:pPr marL="1000125" indent="-914400">
              <a:buFont typeface="+mj-lt"/>
              <a:buAutoNum type="arabicParenR"/>
            </a:pPr>
            <a:r>
              <a:rPr lang="nl-NL" dirty="0"/>
              <a:t>F-gassen maximaal terugwinnen en afvoeren </a:t>
            </a:r>
            <a:r>
              <a:rPr lang="nl-NL" sz="2000" dirty="0" smtClean="0"/>
              <a:t>(2019, </a:t>
            </a:r>
            <a:r>
              <a:rPr lang="en-US" sz="2000" dirty="0"/>
              <a:t>420 </a:t>
            </a:r>
            <a:r>
              <a:rPr lang="en-US" sz="2000" dirty="0" err="1"/>
              <a:t>kton</a:t>
            </a:r>
            <a:r>
              <a:rPr lang="en-US" sz="2000" dirty="0"/>
              <a:t> </a:t>
            </a:r>
            <a:r>
              <a:rPr lang="en-US" sz="2000" dirty="0" smtClean="0"/>
              <a:t>CO2-equivalenten)</a:t>
            </a:r>
          </a:p>
          <a:p>
            <a:pPr marL="1000125" indent="-914400">
              <a:buFont typeface="+mj-lt"/>
              <a:buAutoNum type="arabicParenR"/>
            </a:pPr>
            <a:r>
              <a:rPr lang="nl-NL" dirty="0"/>
              <a:t>Evaluatie beschikbaarheid van HFK-vrije koeling in alle relevante koeltoepassingen</a:t>
            </a:r>
            <a:endParaRPr lang="en-US" dirty="0" smtClean="0"/>
          </a:p>
          <a:p>
            <a:pPr marL="1000125" indent="-914400">
              <a:buFont typeface="+mj-lt"/>
              <a:buAutoNum type="arabicParenR"/>
            </a:pPr>
            <a:r>
              <a:rPr lang="nl-BE" dirty="0" smtClean="0"/>
              <a:t>Nauwgezette opvolging en sensibilisering</a:t>
            </a:r>
            <a:endParaRPr lang="nl-BE" sz="2000" dirty="0"/>
          </a:p>
        </p:txBody>
      </p:sp>
      <p:sp>
        <p:nvSpPr>
          <p:cNvPr id="4" name="Slide Number Placeholder 3"/>
          <p:cNvSpPr>
            <a:spLocks noGrp="1"/>
          </p:cNvSpPr>
          <p:nvPr>
            <p:ph type="sldNum" sz="quarter" idx="12"/>
          </p:nvPr>
        </p:nvSpPr>
        <p:spPr/>
        <p:txBody>
          <a:bodyPr/>
          <a:lstStyle/>
          <a:p>
            <a:fld id="{7AE184E0-0BD4-4705-A12B-9B71DDE63301}" type="slidenum">
              <a:rPr lang="nl-BE" noProof="0" smtClean="0"/>
              <a:t>19</a:t>
            </a:fld>
            <a:endParaRPr lang="nl-BE" noProof="0" dirty="0"/>
          </a:p>
        </p:txBody>
      </p:sp>
    </p:spTree>
    <p:extLst>
      <p:ext uri="{BB962C8B-B14F-4D97-AF65-F5344CB8AC3E}">
        <p14:creationId xmlns:p14="http://schemas.microsoft.com/office/powerpoint/2010/main" val="1439168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Koelplatform</a:t>
            </a:r>
            <a:endParaRPr lang="nl-BE" dirty="0"/>
          </a:p>
        </p:txBody>
      </p:sp>
      <p:sp>
        <p:nvSpPr>
          <p:cNvPr id="3" name="Content Placeholder 2"/>
          <p:cNvSpPr>
            <a:spLocks noGrp="1"/>
          </p:cNvSpPr>
          <p:nvPr>
            <p:ph idx="1"/>
          </p:nvPr>
        </p:nvSpPr>
        <p:spPr/>
        <p:txBody>
          <a:bodyPr>
            <a:normAutofit fontScale="92500"/>
          </a:bodyPr>
          <a:lstStyle/>
          <a:p>
            <a:r>
              <a:rPr lang="nl-BE" dirty="0"/>
              <a:t>Groeiend belang </a:t>
            </a:r>
            <a:r>
              <a:rPr lang="nl-BE" b="1" dirty="0"/>
              <a:t>koeling</a:t>
            </a:r>
            <a:r>
              <a:rPr lang="nl-BE" dirty="0"/>
              <a:t> (voeding, proces, </a:t>
            </a:r>
            <a:r>
              <a:rPr lang="nl-BE" dirty="0" err="1"/>
              <a:t>retail</a:t>
            </a:r>
            <a:r>
              <a:rPr lang="nl-BE" dirty="0"/>
              <a:t>, etc.)</a:t>
            </a:r>
          </a:p>
          <a:p>
            <a:r>
              <a:rPr lang="nl-BE" b="1" dirty="0"/>
              <a:t>Uitdagingen</a:t>
            </a:r>
            <a:r>
              <a:rPr lang="nl-BE" dirty="0"/>
              <a:t>: energiegebruik, milieu, technisch, regelgeving</a:t>
            </a:r>
          </a:p>
          <a:p>
            <a:pPr lvl="1"/>
            <a:r>
              <a:rPr lang="nl-BE" b="1" dirty="0"/>
              <a:t>ENERGIK</a:t>
            </a:r>
            <a:r>
              <a:rPr lang="nl-BE" dirty="0"/>
              <a:t> wil daarom haar schouders zetten onder een project om de uitdagingen van industriële koelinstallaties aan te pakken.</a:t>
            </a:r>
          </a:p>
          <a:p>
            <a:pPr lvl="2"/>
            <a:r>
              <a:rPr lang="nl-BE" b="1" dirty="0"/>
              <a:t>Samenbrengen</a:t>
            </a:r>
            <a:r>
              <a:rPr lang="nl-BE" dirty="0"/>
              <a:t> van aanbieders, studiebureaus, wetenschappelijke instellingen en gebruikers van koelinstallaties en –studies.</a:t>
            </a:r>
            <a:endParaRPr lang="en-US" dirty="0"/>
          </a:p>
          <a:p>
            <a:endParaRPr lang="nl-BE" dirty="0"/>
          </a:p>
        </p:txBody>
      </p:sp>
      <p:sp>
        <p:nvSpPr>
          <p:cNvPr id="4" name="Slide Number Placeholder 3"/>
          <p:cNvSpPr>
            <a:spLocks noGrp="1"/>
          </p:cNvSpPr>
          <p:nvPr>
            <p:ph type="sldNum" sz="quarter" idx="12"/>
          </p:nvPr>
        </p:nvSpPr>
        <p:spPr/>
        <p:txBody>
          <a:bodyPr/>
          <a:lstStyle/>
          <a:p>
            <a:fld id="{7AE184E0-0BD4-4705-A12B-9B71DDE63301}" type="slidenum">
              <a:rPr lang="nl-BE" noProof="0" smtClean="0"/>
              <a:t>2</a:t>
            </a:fld>
            <a:endParaRPr lang="nl-BE" noProof="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30051" y="7890364"/>
            <a:ext cx="2660469" cy="1773203"/>
          </a:xfrm>
          <a:prstGeom prst="rect">
            <a:avLst/>
          </a:prstGeom>
        </p:spPr>
      </p:pic>
      <p:sp>
        <p:nvSpPr>
          <p:cNvPr id="6" name="TextBox 5"/>
          <p:cNvSpPr txBox="1"/>
          <p:nvPr/>
        </p:nvSpPr>
        <p:spPr>
          <a:xfrm>
            <a:off x="5269830" y="8176800"/>
            <a:ext cx="6160169" cy="1098506"/>
          </a:xfrm>
          <a:prstGeom prst="rect">
            <a:avLst/>
          </a:prstGeom>
          <a:noFill/>
        </p:spPr>
        <p:txBody>
          <a:bodyPr wrap="square" rtlCol="0">
            <a:spAutoFit/>
          </a:bodyPr>
          <a:lstStyle/>
          <a:p>
            <a:pPr>
              <a:lnSpc>
                <a:spcPct val="120000"/>
              </a:lnSpc>
            </a:pPr>
            <a:r>
              <a:rPr lang="nl-BE" sz="6000" b="1" dirty="0" smtClean="0"/>
              <a:t>Koelplatform.be</a:t>
            </a:r>
          </a:p>
        </p:txBody>
      </p:sp>
    </p:spTree>
    <p:extLst>
      <p:ext uri="{BB962C8B-B14F-4D97-AF65-F5344CB8AC3E}">
        <p14:creationId xmlns:p14="http://schemas.microsoft.com/office/powerpoint/2010/main" val="23755717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4500" dirty="0" smtClean="0"/>
              <a:t>Engagementen: </a:t>
            </a:r>
            <a:r>
              <a:rPr lang="nl-BE" sz="4500" dirty="0">
                <a:ea typeface="Times New Roman" panose="02020603050405020304" pitchFamily="18" charset="0"/>
                <a:cs typeface="Times New Roman" panose="02020603050405020304" pitchFamily="18" charset="0"/>
              </a:rPr>
              <a:t>Koeltechnische </a:t>
            </a:r>
            <a:r>
              <a:rPr lang="nl-BE" sz="4500" dirty="0" smtClean="0">
                <a:ea typeface="Times New Roman" panose="02020603050405020304" pitchFamily="18" charset="0"/>
                <a:cs typeface="Times New Roman" panose="02020603050405020304" pitchFamily="18" charset="0"/>
              </a:rPr>
              <a:t>bedrijven</a:t>
            </a:r>
            <a:endParaRPr lang="nl-BE" sz="4500" dirty="0"/>
          </a:p>
        </p:txBody>
      </p:sp>
      <p:sp>
        <p:nvSpPr>
          <p:cNvPr id="3" name="Content Placeholder 2"/>
          <p:cNvSpPr>
            <a:spLocks noGrp="1"/>
          </p:cNvSpPr>
          <p:nvPr>
            <p:ph idx="1"/>
          </p:nvPr>
        </p:nvSpPr>
        <p:spPr/>
        <p:txBody>
          <a:bodyPr>
            <a:normAutofit fontScale="70000" lnSpcReduction="20000"/>
          </a:bodyPr>
          <a:lstStyle/>
          <a:p>
            <a:pPr marL="914400" indent="-914400" defTabSz="410766" hangingPunct="0">
              <a:lnSpc>
                <a:spcPct val="150000"/>
              </a:lnSpc>
              <a:spcBef>
                <a:spcPts val="550"/>
              </a:spcBef>
              <a:buSzPct val="75000"/>
              <a:buFont typeface="Arial" panose="020B0604020202020204" pitchFamily="34" charset="0"/>
              <a:buChar char="•"/>
              <a:tabLst>
                <a:tab pos="2546350" algn="l"/>
              </a:tabLst>
              <a:defRPr sz="4700"/>
            </a:pPr>
            <a:r>
              <a:rPr lang="nl-BE" b="1" kern="0" dirty="0">
                <a:sym typeface="Century Gothic"/>
              </a:rPr>
              <a:t>Digitalisering-</a:t>
            </a:r>
            <a:r>
              <a:rPr lang="nl-BE" b="1" kern="0" dirty="0" err="1">
                <a:sym typeface="Century Gothic"/>
              </a:rPr>
              <a:t>uniformisering</a:t>
            </a:r>
            <a:r>
              <a:rPr lang="nl-BE" kern="0" dirty="0">
                <a:sym typeface="Century Gothic"/>
              </a:rPr>
              <a:t> van de uitwisseling der gegevens, over alle bedrijven – overheden heen.</a:t>
            </a:r>
          </a:p>
          <a:p>
            <a:pPr marL="914400" indent="-914400" defTabSz="410766" hangingPunct="0">
              <a:lnSpc>
                <a:spcPct val="150000"/>
              </a:lnSpc>
              <a:spcBef>
                <a:spcPts val="550"/>
              </a:spcBef>
              <a:buSzPct val="75000"/>
              <a:buFont typeface="Arial" panose="020B0604020202020204" pitchFamily="34" charset="0"/>
              <a:buChar char="•"/>
              <a:tabLst>
                <a:tab pos="2546350" algn="l"/>
              </a:tabLst>
              <a:defRPr sz="4700"/>
            </a:pPr>
            <a:r>
              <a:rPr lang="nl-BE" b="1" kern="0" dirty="0">
                <a:sym typeface="Century Gothic"/>
              </a:rPr>
              <a:t>Ervaring</a:t>
            </a:r>
            <a:r>
              <a:rPr lang="nl-BE" kern="0" dirty="0">
                <a:sym typeface="Century Gothic"/>
              </a:rPr>
              <a:t> rond rapportage </a:t>
            </a:r>
            <a:r>
              <a:rPr lang="nl-BE" b="1" kern="0" dirty="0">
                <a:sym typeface="Century Gothic"/>
              </a:rPr>
              <a:t>delen</a:t>
            </a:r>
            <a:r>
              <a:rPr lang="nl-BE" kern="0" dirty="0">
                <a:sym typeface="Century Gothic"/>
              </a:rPr>
              <a:t> voor toekomstige rechtstreekse rapportage aan overheid.</a:t>
            </a:r>
          </a:p>
          <a:p>
            <a:pPr marL="914400" indent="-914400" defTabSz="410766" hangingPunct="0">
              <a:lnSpc>
                <a:spcPct val="150000"/>
              </a:lnSpc>
              <a:spcBef>
                <a:spcPts val="550"/>
              </a:spcBef>
              <a:buSzPct val="75000"/>
              <a:buFont typeface="Arial" panose="020B0604020202020204" pitchFamily="34" charset="0"/>
              <a:buChar char="•"/>
              <a:tabLst>
                <a:tab pos="2546350" algn="l"/>
              </a:tabLst>
              <a:defRPr sz="4700"/>
            </a:pPr>
            <a:r>
              <a:rPr lang="nl-BE" kern="0" dirty="0">
                <a:sym typeface="Century Gothic"/>
              </a:rPr>
              <a:t>Een belangrijke </a:t>
            </a:r>
            <a:r>
              <a:rPr lang="nl-BE" b="1" kern="0" dirty="0">
                <a:sym typeface="Century Gothic"/>
              </a:rPr>
              <a:t>daling</a:t>
            </a:r>
            <a:r>
              <a:rPr lang="nl-BE" kern="0" dirty="0">
                <a:sym typeface="Century Gothic"/>
              </a:rPr>
              <a:t> teweegbrengen van het </a:t>
            </a:r>
            <a:r>
              <a:rPr lang="nl-BE" b="1" kern="0" dirty="0">
                <a:sym typeface="Century Gothic"/>
              </a:rPr>
              <a:t>lekverlies</a:t>
            </a:r>
            <a:r>
              <a:rPr lang="nl-BE" kern="0" dirty="0">
                <a:sym typeface="Century Gothic"/>
              </a:rPr>
              <a:t> en gaandeweg het lekverlies minimaliseren.</a:t>
            </a:r>
          </a:p>
          <a:p>
            <a:pPr marL="914400" indent="-914400" defTabSz="410766" hangingPunct="0">
              <a:lnSpc>
                <a:spcPct val="150000"/>
              </a:lnSpc>
              <a:spcBef>
                <a:spcPts val="550"/>
              </a:spcBef>
              <a:buSzPct val="75000"/>
              <a:buFont typeface="Arial" panose="020B0604020202020204" pitchFamily="34" charset="0"/>
              <a:buChar char="•"/>
              <a:tabLst>
                <a:tab pos="2546350" algn="l"/>
              </a:tabLst>
              <a:defRPr sz="4700"/>
            </a:pPr>
            <a:r>
              <a:rPr lang="nl-BE" b="1" kern="0" dirty="0">
                <a:sym typeface="Century Gothic"/>
              </a:rPr>
              <a:t>Sensibiliseren</a:t>
            </a:r>
            <a:r>
              <a:rPr lang="nl-BE" kern="0" dirty="0">
                <a:sym typeface="Century Gothic"/>
              </a:rPr>
              <a:t> van uitbaters/eigenaars, </a:t>
            </a:r>
            <a:r>
              <a:rPr lang="nl-BE" kern="0" dirty="0" smtClean="0">
                <a:sym typeface="Century Gothic"/>
              </a:rPr>
              <a:t>franchisenemers </a:t>
            </a:r>
            <a:r>
              <a:rPr lang="nl-BE" kern="0" dirty="0">
                <a:sym typeface="Century Gothic"/>
              </a:rPr>
              <a:t>en ondernemingen.</a:t>
            </a:r>
          </a:p>
          <a:p>
            <a:pPr marL="914400" indent="-914400" defTabSz="410766" hangingPunct="0">
              <a:lnSpc>
                <a:spcPct val="150000"/>
              </a:lnSpc>
              <a:spcBef>
                <a:spcPts val="550"/>
              </a:spcBef>
              <a:buSzPct val="75000"/>
              <a:buFont typeface="Arial" panose="020B0604020202020204" pitchFamily="34" charset="0"/>
              <a:buChar char="•"/>
              <a:tabLst>
                <a:tab pos="2546350" algn="l"/>
              </a:tabLst>
              <a:defRPr sz="4700"/>
            </a:pPr>
            <a:r>
              <a:rPr lang="nl-BE" kern="0" dirty="0" smtClean="0">
                <a:sym typeface="Century Gothic"/>
              </a:rPr>
              <a:t>Het </a:t>
            </a:r>
            <a:r>
              <a:rPr lang="nl-BE" kern="0" dirty="0">
                <a:sym typeface="Century Gothic"/>
              </a:rPr>
              <a:t>uitdragen van een </a:t>
            </a:r>
            <a:r>
              <a:rPr lang="nl-BE" b="1" kern="0" dirty="0">
                <a:sym typeface="Century Gothic"/>
              </a:rPr>
              <a:t>voorbeeldrol</a:t>
            </a:r>
            <a:r>
              <a:rPr lang="nl-BE" kern="0" dirty="0">
                <a:sym typeface="Century Gothic"/>
              </a:rPr>
              <a:t> in onze gehele sector.</a:t>
            </a:r>
            <a:endParaRPr lang="nl-BE" dirty="0"/>
          </a:p>
        </p:txBody>
      </p:sp>
      <p:sp>
        <p:nvSpPr>
          <p:cNvPr id="4" name="Slide Number Placeholder 3"/>
          <p:cNvSpPr>
            <a:spLocks noGrp="1"/>
          </p:cNvSpPr>
          <p:nvPr>
            <p:ph type="sldNum" sz="quarter" idx="12"/>
          </p:nvPr>
        </p:nvSpPr>
        <p:spPr/>
        <p:txBody>
          <a:bodyPr/>
          <a:lstStyle/>
          <a:p>
            <a:fld id="{7AE184E0-0BD4-4705-A12B-9B71DDE63301}" type="slidenum">
              <a:rPr lang="nl-BE" noProof="0" smtClean="0"/>
              <a:t>20</a:t>
            </a:fld>
            <a:endParaRPr lang="nl-BE" noProof="0" dirty="0"/>
          </a:p>
        </p:txBody>
      </p:sp>
    </p:spTree>
    <p:extLst>
      <p:ext uri="{BB962C8B-B14F-4D97-AF65-F5344CB8AC3E}">
        <p14:creationId xmlns:p14="http://schemas.microsoft.com/office/powerpoint/2010/main" val="2568547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Engagementen: </a:t>
            </a:r>
            <a:r>
              <a:rPr lang="nl-BE" dirty="0" err="1" smtClean="0"/>
              <a:t>comeos</a:t>
            </a:r>
            <a:endParaRPr lang="nl-BE" dirty="0"/>
          </a:p>
        </p:txBody>
      </p:sp>
      <p:sp>
        <p:nvSpPr>
          <p:cNvPr id="4" name="Slide Number Placeholder 3"/>
          <p:cNvSpPr>
            <a:spLocks noGrp="1"/>
          </p:cNvSpPr>
          <p:nvPr>
            <p:ph type="sldNum" sz="quarter" idx="12"/>
          </p:nvPr>
        </p:nvSpPr>
        <p:spPr/>
        <p:txBody>
          <a:bodyPr/>
          <a:lstStyle/>
          <a:p>
            <a:fld id="{7AE184E0-0BD4-4705-A12B-9B71DDE63301}" type="slidenum">
              <a:rPr lang="nl-BE" noProof="0" smtClean="0"/>
              <a:t>21</a:t>
            </a:fld>
            <a:endParaRPr lang="nl-BE" noProof="0" dirty="0"/>
          </a:p>
        </p:txBody>
      </p:sp>
      <p:grpSp>
        <p:nvGrpSpPr>
          <p:cNvPr id="22" name="Group 21"/>
          <p:cNvGrpSpPr/>
          <p:nvPr/>
        </p:nvGrpSpPr>
        <p:grpSpPr>
          <a:xfrm>
            <a:off x="948054" y="1622954"/>
            <a:ext cx="15306609" cy="6233667"/>
            <a:chOff x="803675" y="1622954"/>
            <a:chExt cx="10740325" cy="4513895"/>
          </a:xfrm>
        </p:grpSpPr>
        <p:sp>
          <p:nvSpPr>
            <p:cNvPr id="9" name="Rechthoek 12">
              <a:extLst>
                <a:ext uri="{FF2B5EF4-FFF2-40B4-BE49-F238E27FC236}">
                  <a16:creationId xmlns:a16="http://schemas.microsoft.com/office/drawing/2014/main" id="{EDD51243-C3D3-4F45-93C2-4CF693E46E5D}"/>
                </a:ext>
              </a:extLst>
            </p:cNvPr>
            <p:cNvSpPr/>
            <p:nvPr/>
          </p:nvSpPr>
          <p:spPr>
            <a:xfrm>
              <a:off x="4829082" y="3244334"/>
              <a:ext cx="237566" cy="369332"/>
            </a:xfrm>
            <a:prstGeom prst="rect">
              <a:avLst/>
            </a:prstGeom>
          </p:spPr>
          <p:txBody>
            <a:bodyPr wrap="none">
              <a:spAutoFit/>
            </a:bodyPr>
            <a:lstStyle/>
            <a:p>
              <a:r>
                <a:rPr lang="nl-BE" dirty="0"/>
                <a:t> </a:t>
              </a:r>
            </a:p>
          </p:txBody>
        </p:sp>
        <p:sp>
          <p:nvSpPr>
            <p:cNvPr id="10" name="Ovaal 13">
              <a:extLst>
                <a:ext uri="{FF2B5EF4-FFF2-40B4-BE49-F238E27FC236}">
                  <a16:creationId xmlns:a16="http://schemas.microsoft.com/office/drawing/2014/main" id="{D64561ED-3E5E-4254-BFD5-5A86BEC98496}"/>
                </a:ext>
              </a:extLst>
            </p:cNvPr>
            <p:cNvSpPr/>
            <p:nvPr/>
          </p:nvSpPr>
          <p:spPr>
            <a:xfrm>
              <a:off x="8659091" y="1622954"/>
              <a:ext cx="2569818" cy="2569818"/>
            </a:xfrm>
            <a:prstGeom prst="ellipse">
              <a:avLst/>
            </a:prstGeom>
            <a:solidFill>
              <a:srgbClr val="E6EAEE"/>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Arial"/>
                <a:ea typeface="+mn-ea"/>
                <a:cs typeface="+mn-cs"/>
              </a:endParaRPr>
            </a:p>
          </p:txBody>
        </p:sp>
        <p:sp>
          <p:nvSpPr>
            <p:cNvPr id="11" name="Ovaal 14">
              <a:extLst>
                <a:ext uri="{FF2B5EF4-FFF2-40B4-BE49-F238E27FC236}">
                  <a16:creationId xmlns:a16="http://schemas.microsoft.com/office/drawing/2014/main" id="{CD9CA1F8-F18F-429C-8732-369693AB7A11}"/>
                </a:ext>
              </a:extLst>
            </p:cNvPr>
            <p:cNvSpPr/>
            <p:nvPr/>
          </p:nvSpPr>
          <p:spPr>
            <a:xfrm>
              <a:off x="963091" y="1622954"/>
              <a:ext cx="2569818" cy="2569818"/>
            </a:xfrm>
            <a:prstGeom prst="ellipse">
              <a:avLst/>
            </a:prstGeom>
            <a:solidFill>
              <a:srgbClr val="E6EAEE"/>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Arial"/>
                <a:ea typeface="+mn-ea"/>
                <a:cs typeface="+mn-cs"/>
              </a:endParaRPr>
            </a:p>
          </p:txBody>
        </p:sp>
        <p:sp>
          <p:nvSpPr>
            <p:cNvPr id="12" name="Ovaal 15">
              <a:extLst>
                <a:ext uri="{FF2B5EF4-FFF2-40B4-BE49-F238E27FC236}">
                  <a16:creationId xmlns:a16="http://schemas.microsoft.com/office/drawing/2014/main" id="{3C3926EE-5FFF-4E12-B920-EE6B96718618}"/>
                </a:ext>
              </a:extLst>
            </p:cNvPr>
            <p:cNvSpPr/>
            <p:nvPr/>
          </p:nvSpPr>
          <p:spPr>
            <a:xfrm>
              <a:off x="4811091" y="1622954"/>
              <a:ext cx="2569818" cy="2569818"/>
            </a:xfrm>
            <a:prstGeom prst="ellipse">
              <a:avLst/>
            </a:prstGeom>
            <a:solidFill>
              <a:srgbClr val="E6EAEE"/>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Arial"/>
                <a:ea typeface="+mn-ea"/>
                <a:cs typeface="+mn-cs"/>
              </a:endParaRPr>
            </a:p>
          </p:txBody>
        </p:sp>
        <p:sp>
          <p:nvSpPr>
            <p:cNvPr id="13" name="Tijdelijke aanduiding voor verticale tekst 10">
              <a:extLst>
                <a:ext uri="{FF2B5EF4-FFF2-40B4-BE49-F238E27FC236}">
                  <a16:creationId xmlns:a16="http://schemas.microsoft.com/office/drawing/2014/main" id="{FEA041D7-0678-4AEC-AA3B-4BA2264B3F8C}"/>
                </a:ext>
              </a:extLst>
            </p:cNvPr>
            <p:cNvSpPr txBox="1">
              <a:spLocks/>
            </p:cNvSpPr>
            <p:nvPr/>
          </p:nvSpPr>
          <p:spPr>
            <a:xfrm>
              <a:off x="803675" y="4567145"/>
              <a:ext cx="3200000" cy="1569704"/>
            </a:xfrm>
            <a:prstGeom prst="wedgeRoundRectCallout">
              <a:avLst>
                <a:gd name="adj1" fmla="val 10917"/>
                <a:gd name="adj2" fmla="val -76019"/>
                <a:gd name="adj3" fmla="val 16667"/>
              </a:avLst>
            </a:prstGeom>
            <a:solidFill>
              <a:schemeClr val="accent1"/>
            </a:solidFill>
          </p:spPr>
          <p:txBody>
            <a:bodyPr lIns="144000" tIns="144000" rIns="144000" bIns="144000" anchor="ctr"/>
            <a:lstStyle>
              <a:lvl1pPr marL="177800" indent="-177800" algn="l" defTabSz="914400" rtl="0" eaLnBrk="1" latinLnBrk="0" hangingPunct="1">
                <a:lnSpc>
                  <a:spcPct val="90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accent1"/>
                </a:buClr>
                <a:buFont typeface="Arial" panose="020B0604020202020204" pitchFamily="34" charset="0"/>
                <a:buChar char="•"/>
                <a:tabLst/>
                <a:defRPr sz="1600" kern="1200">
                  <a:solidFill>
                    <a:schemeClr val="tx1"/>
                  </a:solidFill>
                  <a:latin typeface="+mn-lt"/>
                  <a:ea typeface="+mn-ea"/>
                  <a:cs typeface="+mn-cs"/>
                </a:defRPr>
              </a:lvl2pPr>
              <a:lvl3pPr marL="0" indent="0" algn="l" defTabSz="914400" rtl="0" eaLnBrk="1" latinLnBrk="0" hangingPunct="1">
                <a:lnSpc>
                  <a:spcPct val="90000"/>
                </a:lnSpc>
                <a:spcBef>
                  <a:spcPts val="600"/>
                </a:spcBef>
                <a:spcAft>
                  <a:spcPts val="600"/>
                </a:spcAft>
                <a:buClr>
                  <a:schemeClr val="accent3"/>
                </a:buClr>
                <a:buFont typeface="Calibri Light" panose="020F0302020204030204" pitchFamily="34" charset="0"/>
                <a:buNone/>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1600" b="1" kern="1200">
                  <a:solidFill>
                    <a:schemeClr val="tx1"/>
                  </a:solidFill>
                  <a:latin typeface="+mn-lt"/>
                  <a:ea typeface="+mn-ea"/>
                  <a:cs typeface="+mn-cs"/>
                </a:defRPr>
              </a:lvl5pPr>
              <a:lvl6pPr marL="342900" indent="-342900" algn="l" defTabSz="914400" rtl="0" eaLnBrk="1" latinLnBrk="0" hangingPunct="1">
                <a:lnSpc>
                  <a:spcPct val="90000"/>
                </a:lnSpc>
                <a:spcBef>
                  <a:spcPts val="600"/>
                </a:spcBef>
                <a:spcAft>
                  <a:spcPts val="600"/>
                </a:spcAft>
                <a:buClr>
                  <a:schemeClr val="accent1"/>
                </a:buClr>
                <a:buFont typeface="+mj-lt"/>
                <a:buAutoNum type="arabicPeriod"/>
                <a:defRPr sz="1600" b="0" kern="1200" cap="none" baseline="0">
                  <a:solidFill>
                    <a:schemeClr val="tx1"/>
                  </a:solidFill>
                  <a:latin typeface="+mn-lt"/>
                  <a:ea typeface="+mn-ea"/>
                  <a:cs typeface="+mn-cs"/>
                </a:defRPr>
              </a:lvl6pPr>
              <a:lvl7pPr marL="342900" indent="-342900" algn="l" defTabSz="914400" rtl="0" eaLnBrk="1" latinLnBrk="0" hangingPunct="1">
                <a:lnSpc>
                  <a:spcPct val="90000"/>
                </a:lnSpc>
                <a:spcBef>
                  <a:spcPts val="600"/>
                </a:spcBef>
                <a:spcAft>
                  <a:spcPts val="600"/>
                </a:spcAft>
                <a:buClr>
                  <a:schemeClr val="accent1"/>
                </a:buClr>
                <a:buFont typeface="+mj-lt"/>
                <a:buAutoNum type="alphaLcPeriod"/>
                <a:tabLst/>
                <a:defRPr sz="160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Clr>
                  <a:schemeClr val="accent1"/>
                </a:buClr>
                <a:buFont typeface="+mj-lt"/>
                <a:buNone/>
                <a:defRPr sz="2800" i="1" kern="1200">
                  <a:solidFill>
                    <a:schemeClr val="accent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200" i="1" kern="1200">
                  <a:solidFill>
                    <a:schemeClr val="bg1">
                      <a:lumMod val="50000"/>
                    </a:schemeClr>
                  </a:solidFill>
                  <a:latin typeface="+mn-lt"/>
                  <a:ea typeface="+mn-ea"/>
                  <a:cs typeface="+mn-cs"/>
                </a:defRPr>
              </a:lvl9pPr>
            </a:lstStyle>
            <a:p>
              <a:pPr marL="0" marR="0" lvl="2" indent="0" algn="l" defTabSz="914400" rtl="0" eaLnBrk="1" fontAlgn="auto" latinLnBrk="0" hangingPunct="1">
                <a:lnSpc>
                  <a:spcPct val="100000"/>
                </a:lnSpc>
                <a:spcBef>
                  <a:spcPts val="600"/>
                </a:spcBef>
                <a:spcAft>
                  <a:spcPts val="600"/>
                </a:spcAft>
                <a:buClr>
                  <a:srgbClr val="9678E6"/>
                </a:buClr>
                <a:buSzTx/>
                <a:buFont typeface="Calibri Light" panose="020F0302020204030204" pitchFamily="34" charset="0"/>
                <a:buNone/>
                <a:tabLst/>
                <a:defRPr/>
              </a:pPr>
              <a:r>
                <a:rPr kumimoji="0" lang="nl-NL" sz="2000" b="1" i="0" u="none" strike="noStrike" kern="1200" cap="none" spc="0" normalizeH="0" baseline="0" noProof="0" dirty="0">
                  <a:ln>
                    <a:noFill/>
                  </a:ln>
                  <a:solidFill>
                    <a:prstClr val="white"/>
                  </a:solidFill>
                  <a:effectLst/>
                  <a:uLnTx/>
                  <a:uFillTx/>
                  <a:latin typeface="Arial"/>
                  <a:ea typeface="+mn-ea"/>
                  <a:cs typeface="+mn-cs"/>
                </a:rPr>
                <a:t>We kopen geen nieuwe F-gas installaties meer aan </a:t>
              </a:r>
            </a:p>
            <a:p>
              <a:pPr marL="0" marR="0" lvl="2" indent="0" algn="l" defTabSz="914400" rtl="0" eaLnBrk="1" fontAlgn="auto" latinLnBrk="0" hangingPunct="1">
                <a:lnSpc>
                  <a:spcPct val="100000"/>
                </a:lnSpc>
                <a:spcBef>
                  <a:spcPts val="600"/>
                </a:spcBef>
                <a:spcAft>
                  <a:spcPts val="600"/>
                </a:spcAft>
                <a:buClr>
                  <a:srgbClr val="9678E6"/>
                </a:buClr>
                <a:buSzTx/>
                <a:buFont typeface="Calibri Light" panose="020F0302020204030204" pitchFamily="34" charset="0"/>
                <a:buNone/>
                <a:tabLst/>
                <a:defRPr/>
              </a:pPr>
              <a:endParaRPr kumimoji="0" lang="nl-NL" sz="1600" b="1" i="0" u="none" strike="noStrike" kern="1200" cap="none" spc="0" normalizeH="0" baseline="0" noProof="0" dirty="0">
                <a:ln>
                  <a:noFill/>
                </a:ln>
                <a:solidFill>
                  <a:prstClr val="black"/>
                </a:solidFill>
                <a:effectLst/>
                <a:uLnTx/>
                <a:uFillTx/>
                <a:latin typeface="Arial"/>
                <a:ea typeface="+mn-ea"/>
                <a:cs typeface="Arial"/>
              </a:endParaRPr>
            </a:p>
          </p:txBody>
        </p:sp>
        <p:sp>
          <p:nvSpPr>
            <p:cNvPr id="14" name="Tijdelijke aanduiding voor verticale tekst 10">
              <a:extLst>
                <a:ext uri="{FF2B5EF4-FFF2-40B4-BE49-F238E27FC236}">
                  <a16:creationId xmlns:a16="http://schemas.microsoft.com/office/drawing/2014/main" id="{BCF1D204-7447-456D-88F8-14526456F5C0}"/>
                </a:ext>
              </a:extLst>
            </p:cNvPr>
            <p:cNvSpPr txBox="1">
              <a:spLocks/>
            </p:cNvSpPr>
            <p:nvPr/>
          </p:nvSpPr>
          <p:spPr>
            <a:xfrm>
              <a:off x="4496000" y="4606365"/>
              <a:ext cx="3200000" cy="1530484"/>
            </a:xfrm>
            <a:prstGeom prst="wedgeRoundRectCallout">
              <a:avLst>
                <a:gd name="adj1" fmla="val 10917"/>
                <a:gd name="adj2" fmla="val -76019"/>
                <a:gd name="adj3" fmla="val 16667"/>
              </a:avLst>
            </a:prstGeom>
            <a:solidFill>
              <a:schemeClr val="accent1"/>
            </a:solidFill>
          </p:spPr>
          <p:txBody>
            <a:bodyPr lIns="144000" tIns="144000" rIns="144000" bIns="144000" anchor="ctr"/>
            <a:lstStyle>
              <a:lvl1pPr marL="177800" indent="-177800" algn="l" defTabSz="914400" rtl="0" eaLnBrk="1" latinLnBrk="0" hangingPunct="1">
                <a:lnSpc>
                  <a:spcPct val="90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accent1"/>
                </a:buClr>
                <a:buFont typeface="Arial" panose="020B0604020202020204" pitchFamily="34" charset="0"/>
                <a:buChar char="•"/>
                <a:tabLst/>
                <a:defRPr sz="1600" kern="1200">
                  <a:solidFill>
                    <a:schemeClr val="tx1"/>
                  </a:solidFill>
                  <a:latin typeface="+mn-lt"/>
                  <a:ea typeface="+mn-ea"/>
                  <a:cs typeface="+mn-cs"/>
                </a:defRPr>
              </a:lvl2pPr>
              <a:lvl3pPr marL="0" indent="0" algn="l" defTabSz="914400" rtl="0" eaLnBrk="1" latinLnBrk="0" hangingPunct="1">
                <a:lnSpc>
                  <a:spcPct val="90000"/>
                </a:lnSpc>
                <a:spcBef>
                  <a:spcPts val="600"/>
                </a:spcBef>
                <a:spcAft>
                  <a:spcPts val="600"/>
                </a:spcAft>
                <a:buClr>
                  <a:schemeClr val="accent3"/>
                </a:buClr>
                <a:buFont typeface="Calibri Light" panose="020F0302020204030204" pitchFamily="34" charset="0"/>
                <a:buNone/>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1600" b="1" kern="1200">
                  <a:solidFill>
                    <a:schemeClr val="tx1"/>
                  </a:solidFill>
                  <a:latin typeface="+mn-lt"/>
                  <a:ea typeface="+mn-ea"/>
                  <a:cs typeface="+mn-cs"/>
                </a:defRPr>
              </a:lvl5pPr>
              <a:lvl6pPr marL="342900" indent="-342900" algn="l" defTabSz="914400" rtl="0" eaLnBrk="1" latinLnBrk="0" hangingPunct="1">
                <a:lnSpc>
                  <a:spcPct val="90000"/>
                </a:lnSpc>
                <a:spcBef>
                  <a:spcPts val="600"/>
                </a:spcBef>
                <a:spcAft>
                  <a:spcPts val="600"/>
                </a:spcAft>
                <a:buClr>
                  <a:schemeClr val="accent1"/>
                </a:buClr>
                <a:buFont typeface="+mj-lt"/>
                <a:buAutoNum type="arabicPeriod"/>
                <a:defRPr sz="1600" b="0" kern="1200" cap="none" baseline="0">
                  <a:solidFill>
                    <a:schemeClr val="tx1"/>
                  </a:solidFill>
                  <a:latin typeface="+mn-lt"/>
                  <a:ea typeface="+mn-ea"/>
                  <a:cs typeface="+mn-cs"/>
                </a:defRPr>
              </a:lvl6pPr>
              <a:lvl7pPr marL="342900" indent="-342900" algn="l" defTabSz="914400" rtl="0" eaLnBrk="1" latinLnBrk="0" hangingPunct="1">
                <a:lnSpc>
                  <a:spcPct val="90000"/>
                </a:lnSpc>
                <a:spcBef>
                  <a:spcPts val="600"/>
                </a:spcBef>
                <a:spcAft>
                  <a:spcPts val="600"/>
                </a:spcAft>
                <a:buClr>
                  <a:schemeClr val="accent1"/>
                </a:buClr>
                <a:buFont typeface="+mj-lt"/>
                <a:buAutoNum type="alphaLcPeriod"/>
                <a:tabLst/>
                <a:defRPr sz="160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Clr>
                  <a:schemeClr val="accent1"/>
                </a:buClr>
                <a:buFont typeface="+mj-lt"/>
                <a:buNone/>
                <a:defRPr sz="2800" i="1" kern="1200">
                  <a:solidFill>
                    <a:schemeClr val="accent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200" i="1" kern="1200">
                  <a:solidFill>
                    <a:schemeClr val="bg1">
                      <a:lumMod val="50000"/>
                    </a:schemeClr>
                  </a:solidFill>
                  <a:latin typeface="+mn-lt"/>
                  <a:ea typeface="+mn-ea"/>
                  <a:cs typeface="+mn-cs"/>
                </a:defRPr>
              </a:lvl9pPr>
            </a:lstStyle>
            <a:p>
              <a:pPr marL="0" marR="0" lvl="2" indent="0" algn="l" defTabSz="914400" rtl="0" eaLnBrk="1" fontAlgn="auto" latinLnBrk="0" hangingPunct="1">
                <a:lnSpc>
                  <a:spcPct val="100000"/>
                </a:lnSpc>
                <a:spcBef>
                  <a:spcPts val="600"/>
                </a:spcBef>
                <a:spcAft>
                  <a:spcPts val="600"/>
                </a:spcAft>
                <a:buClr>
                  <a:srgbClr val="9678E6"/>
                </a:buClr>
                <a:buSzTx/>
                <a:buFont typeface="Calibri Light" panose="020F0302020204030204" pitchFamily="34" charset="0"/>
                <a:buNone/>
                <a:tabLst/>
                <a:defRPr/>
              </a:pPr>
              <a:r>
                <a:rPr kumimoji="0" lang="nl-NL" sz="2000" b="1" i="0" u="none" strike="noStrike" kern="1200" cap="none" spc="0" normalizeH="0" baseline="0" noProof="0" dirty="0">
                  <a:ln>
                    <a:noFill/>
                  </a:ln>
                  <a:solidFill>
                    <a:prstClr val="white"/>
                  </a:solidFill>
                  <a:effectLst/>
                  <a:uLnTx/>
                  <a:uFillTx/>
                  <a:latin typeface="Arial"/>
                  <a:ea typeface="+mn-ea"/>
                  <a:cs typeface="+mn-cs"/>
                </a:rPr>
                <a:t>We onderhouden de installaties zodat lekverliezen jaarlijks met 5%  dalen</a:t>
              </a:r>
            </a:p>
          </p:txBody>
        </p:sp>
        <p:sp>
          <p:nvSpPr>
            <p:cNvPr id="15" name="Tijdelijke aanduiding voor verticale tekst 10">
              <a:extLst>
                <a:ext uri="{FF2B5EF4-FFF2-40B4-BE49-F238E27FC236}">
                  <a16:creationId xmlns:a16="http://schemas.microsoft.com/office/drawing/2014/main" id="{C52D230A-32F9-456E-8CFC-E04C68CFD992}"/>
                </a:ext>
              </a:extLst>
            </p:cNvPr>
            <p:cNvSpPr txBox="1">
              <a:spLocks/>
            </p:cNvSpPr>
            <p:nvPr/>
          </p:nvSpPr>
          <p:spPr>
            <a:xfrm>
              <a:off x="8344000" y="4606365"/>
              <a:ext cx="3200000" cy="1530484"/>
            </a:xfrm>
            <a:prstGeom prst="wedgeRoundRectCallout">
              <a:avLst>
                <a:gd name="adj1" fmla="val 10917"/>
                <a:gd name="adj2" fmla="val -76019"/>
                <a:gd name="adj3" fmla="val 16667"/>
              </a:avLst>
            </a:prstGeom>
            <a:solidFill>
              <a:schemeClr val="accent1"/>
            </a:solidFill>
          </p:spPr>
          <p:txBody>
            <a:bodyPr lIns="144000" tIns="144000" rIns="144000" bIns="144000" anchor="ctr"/>
            <a:lstStyle>
              <a:lvl1pPr marL="177800" indent="-177800" algn="l" defTabSz="914400" rtl="0" eaLnBrk="1" latinLnBrk="0" hangingPunct="1">
                <a:lnSpc>
                  <a:spcPct val="90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accent1"/>
                </a:buClr>
                <a:buFont typeface="Arial" panose="020B0604020202020204" pitchFamily="34" charset="0"/>
                <a:buChar char="•"/>
                <a:tabLst/>
                <a:defRPr sz="1600" kern="1200">
                  <a:solidFill>
                    <a:schemeClr val="tx1"/>
                  </a:solidFill>
                  <a:latin typeface="+mn-lt"/>
                  <a:ea typeface="+mn-ea"/>
                  <a:cs typeface="+mn-cs"/>
                </a:defRPr>
              </a:lvl2pPr>
              <a:lvl3pPr marL="0" indent="0" algn="l" defTabSz="914400" rtl="0" eaLnBrk="1" latinLnBrk="0" hangingPunct="1">
                <a:lnSpc>
                  <a:spcPct val="90000"/>
                </a:lnSpc>
                <a:spcBef>
                  <a:spcPts val="600"/>
                </a:spcBef>
                <a:spcAft>
                  <a:spcPts val="600"/>
                </a:spcAft>
                <a:buClr>
                  <a:schemeClr val="accent3"/>
                </a:buClr>
                <a:buFont typeface="Calibri Light" panose="020F0302020204030204" pitchFamily="34" charset="0"/>
                <a:buNone/>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1600" b="1" kern="1200">
                  <a:solidFill>
                    <a:schemeClr val="tx1"/>
                  </a:solidFill>
                  <a:latin typeface="+mn-lt"/>
                  <a:ea typeface="+mn-ea"/>
                  <a:cs typeface="+mn-cs"/>
                </a:defRPr>
              </a:lvl5pPr>
              <a:lvl6pPr marL="342900" indent="-342900" algn="l" defTabSz="914400" rtl="0" eaLnBrk="1" latinLnBrk="0" hangingPunct="1">
                <a:lnSpc>
                  <a:spcPct val="90000"/>
                </a:lnSpc>
                <a:spcBef>
                  <a:spcPts val="600"/>
                </a:spcBef>
                <a:spcAft>
                  <a:spcPts val="600"/>
                </a:spcAft>
                <a:buClr>
                  <a:schemeClr val="accent1"/>
                </a:buClr>
                <a:buFont typeface="+mj-lt"/>
                <a:buAutoNum type="arabicPeriod"/>
                <a:defRPr sz="1600" b="0" kern="1200" cap="none" baseline="0">
                  <a:solidFill>
                    <a:schemeClr val="tx1"/>
                  </a:solidFill>
                  <a:latin typeface="+mn-lt"/>
                  <a:ea typeface="+mn-ea"/>
                  <a:cs typeface="+mn-cs"/>
                </a:defRPr>
              </a:lvl6pPr>
              <a:lvl7pPr marL="342900" indent="-342900" algn="l" defTabSz="914400" rtl="0" eaLnBrk="1" latinLnBrk="0" hangingPunct="1">
                <a:lnSpc>
                  <a:spcPct val="90000"/>
                </a:lnSpc>
                <a:spcBef>
                  <a:spcPts val="600"/>
                </a:spcBef>
                <a:spcAft>
                  <a:spcPts val="600"/>
                </a:spcAft>
                <a:buClr>
                  <a:schemeClr val="accent1"/>
                </a:buClr>
                <a:buFont typeface="+mj-lt"/>
                <a:buAutoNum type="alphaLcPeriod"/>
                <a:tabLst/>
                <a:defRPr sz="160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Clr>
                  <a:schemeClr val="accent1"/>
                </a:buClr>
                <a:buFont typeface="+mj-lt"/>
                <a:buNone/>
                <a:defRPr sz="2800" i="1" kern="1200">
                  <a:solidFill>
                    <a:schemeClr val="accent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200" i="1" kern="1200">
                  <a:solidFill>
                    <a:schemeClr val="bg1">
                      <a:lumMod val="50000"/>
                    </a:schemeClr>
                  </a:solidFill>
                  <a:latin typeface="+mn-lt"/>
                  <a:ea typeface="+mn-ea"/>
                  <a:cs typeface="+mn-cs"/>
                </a:defRPr>
              </a:lvl9pPr>
            </a:lstStyle>
            <a:p>
              <a:pPr marL="0" marR="0" lvl="2" indent="0" algn="l" defTabSz="914400" rtl="0" eaLnBrk="1" fontAlgn="auto" latinLnBrk="0" hangingPunct="1">
                <a:lnSpc>
                  <a:spcPct val="100000"/>
                </a:lnSpc>
                <a:spcBef>
                  <a:spcPts val="600"/>
                </a:spcBef>
                <a:spcAft>
                  <a:spcPts val="600"/>
                </a:spcAft>
                <a:buClr>
                  <a:srgbClr val="9678E6"/>
                </a:buClr>
                <a:buSzTx/>
                <a:buFont typeface="Calibri Light" panose="020F0302020204030204" pitchFamily="34" charset="0"/>
                <a:buNone/>
                <a:tabLst/>
                <a:defRPr/>
              </a:pPr>
              <a:r>
                <a:rPr kumimoji="0" lang="nl-NL" sz="2000" b="1" i="0" u="none" strike="noStrike" kern="1200" cap="none" spc="0" normalizeH="0" baseline="0" noProof="0" dirty="0">
                  <a:ln>
                    <a:noFill/>
                  </a:ln>
                  <a:solidFill>
                    <a:prstClr val="white"/>
                  </a:solidFill>
                  <a:effectLst/>
                  <a:uLnTx/>
                  <a:uFillTx/>
                  <a:latin typeface="Arial"/>
                  <a:ea typeface="+mn-ea"/>
                  <a:cs typeface="+mn-cs"/>
                </a:rPr>
                <a:t>Bij vervanging werken we samen met erkende koeltechniekers en </a:t>
              </a:r>
              <a:r>
                <a:rPr kumimoji="0" lang="nl-NL" sz="2000" b="1" i="0" u="none" strike="noStrike" kern="1200" cap="none" spc="0" normalizeH="0" baseline="0" noProof="0" dirty="0" err="1">
                  <a:ln>
                    <a:noFill/>
                  </a:ln>
                  <a:solidFill>
                    <a:prstClr val="white"/>
                  </a:solidFill>
                  <a:effectLst/>
                  <a:uLnTx/>
                  <a:uFillTx/>
                  <a:latin typeface="Arial"/>
                  <a:ea typeface="+mn-ea"/>
                  <a:cs typeface="+mn-cs"/>
                </a:rPr>
                <a:t>Recupel</a:t>
              </a:r>
              <a:r>
                <a:rPr kumimoji="0" lang="nl-NL" sz="2000" b="1" i="0" u="none" strike="noStrike" kern="1200" cap="none" spc="0" normalizeH="0" baseline="0" noProof="0" dirty="0">
                  <a:ln>
                    <a:noFill/>
                  </a:ln>
                  <a:solidFill>
                    <a:prstClr val="white"/>
                  </a:solidFill>
                  <a:effectLst/>
                  <a:uLnTx/>
                  <a:uFillTx/>
                  <a:latin typeface="Arial"/>
                  <a:ea typeface="+mn-ea"/>
                  <a:cs typeface="+mn-cs"/>
                </a:rPr>
                <a:t> om op een correcte manier af te danken</a:t>
              </a:r>
              <a:r>
                <a:rPr kumimoji="0" lang="nl-NL" sz="2000" b="1" i="0" u="none" strike="noStrike" kern="1200" cap="none" spc="0" normalizeH="0" baseline="0" noProof="0" dirty="0">
                  <a:ln>
                    <a:noFill/>
                  </a:ln>
                  <a:solidFill>
                    <a:prstClr val="black"/>
                  </a:solidFill>
                  <a:effectLst/>
                  <a:uLnTx/>
                  <a:uFillTx/>
                  <a:latin typeface="Arial"/>
                  <a:ea typeface="+mn-ea"/>
                  <a:cs typeface="+mn-cs"/>
                </a:rPr>
                <a:t> </a:t>
              </a:r>
            </a:p>
          </p:txBody>
        </p:sp>
        <p:sp>
          <p:nvSpPr>
            <p:cNvPr id="16" name="TextBox 1">
              <a:extLst>
                <a:ext uri="{FF2B5EF4-FFF2-40B4-BE49-F238E27FC236}">
                  <a16:creationId xmlns:a16="http://schemas.microsoft.com/office/drawing/2014/main" id="{90B0C587-7E80-42DA-91C8-682797A325A2}"/>
                </a:ext>
              </a:extLst>
            </p:cNvPr>
            <p:cNvSpPr txBox="1"/>
            <p:nvPr/>
          </p:nvSpPr>
          <p:spPr>
            <a:xfrm>
              <a:off x="5669279" y="2281464"/>
              <a:ext cx="793466" cy="1556775"/>
            </a:xfrm>
            <a:prstGeom prst="rect">
              <a:avLst/>
            </a:prstGeom>
            <a:noFill/>
          </p:spPr>
          <p:txBody>
            <a:bodyPr wrap="square" lIns="0" tIns="0" rIns="0" bIns="0" rtlCol="0">
              <a:noAutofit/>
            </a:bodyPr>
            <a:lstStyle/>
            <a:p>
              <a:r>
                <a:rPr lang="en-GB" sz="11500" b="1" dirty="0">
                  <a:solidFill>
                    <a:schemeClr val="accent1"/>
                  </a:solidFill>
                  <a:latin typeface="Arial Black"/>
                </a:rPr>
                <a:t>F</a:t>
              </a:r>
            </a:p>
          </p:txBody>
        </p:sp>
        <p:pic>
          <p:nvPicPr>
            <p:cNvPr id="17" name="Picture 3" descr="A yellow and blue flag&#10;&#10;Description automatically generated with low confidence">
              <a:extLst>
                <a:ext uri="{FF2B5EF4-FFF2-40B4-BE49-F238E27FC236}">
                  <a16:creationId xmlns:a16="http://schemas.microsoft.com/office/drawing/2014/main" id="{2573B602-F179-4B08-B0C6-58A9B5D0A2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9468" y="2542129"/>
              <a:ext cx="1595275" cy="1080620"/>
            </a:xfrm>
            <a:prstGeom prst="rect">
              <a:avLst/>
            </a:prstGeom>
          </p:spPr>
        </p:pic>
        <p:pic>
          <p:nvPicPr>
            <p:cNvPr id="18" name="Picture 7" descr="A picture containing text, vector graphics&#10;&#10;Description automatically generated">
              <a:extLst>
                <a:ext uri="{FF2B5EF4-FFF2-40B4-BE49-F238E27FC236}">
                  <a16:creationId xmlns:a16="http://schemas.microsoft.com/office/drawing/2014/main" id="{DFAD721B-DECD-4943-9351-C2117EEBAC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4520"/>
            <a:stretch/>
          </p:blipFill>
          <p:spPr>
            <a:xfrm>
              <a:off x="9069238" y="2377263"/>
              <a:ext cx="1749523" cy="1365178"/>
            </a:xfrm>
            <a:prstGeom prst="rect">
              <a:avLst/>
            </a:prstGeom>
          </p:spPr>
        </p:pic>
        <p:sp>
          <p:nvSpPr>
            <p:cNvPr id="19" name="TextBox 4">
              <a:extLst>
                <a:ext uri="{FF2B5EF4-FFF2-40B4-BE49-F238E27FC236}">
                  <a16:creationId xmlns:a16="http://schemas.microsoft.com/office/drawing/2014/main" id="{4F784A24-6584-48D4-80D4-B4E7A5B78A7A}"/>
                </a:ext>
              </a:extLst>
            </p:cNvPr>
            <p:cNvSpPr txBox="1"/>
            <p:nvPr/>
          </p:nvSpPr>
          <p:spPr>
            <a:xfrm>
              <a:off x="2071652" y="1847747"/>
              <a:ext cx="963091" cy="910990"/>
            </a:xfrm>
            <a:prstGeom prst="rect">
              <a:avLst/>
            </a:prstGeom>
            <a:noFill/>
          </p:spPr>
          <p:txBody>
            <a:bodyPr wrap="square" lIns="0" tIns="0" rIns="0" bIns="0" rtlCol="0">
              <a:noAutofit/>
            </a:bodyPr>
            <a:lstStyle/>
            <a:p>
              <a:r>
                <a:rPr lang="en-GB" sz="3200" b="1" dirty="0">
                  <a:solidFill>
                    <a:schemeClr val="accent1"/>
                  </a:solidFill>
                  <a:latin typeface="Arial Black"/>
                </a:rPr>
                <a:t>I.</a:t>
              </a:r>
            </a:p>
          </p:txBody>
        </p:sp>
        <p:sp>
          <p:nvSpPr>
            <p:cNvPr id="20" name="TextBox 27">
              <a:extLst>
                <a:ext uri="{FF2B5EF4-FFF2-40B4-BE49-F238E27FC236}">
                  <a16:creationId xmlns:a16="http://schemas.microsoft.com/office/drawing/2014/main" id="{CD16834F-640D-426D-97FE-53D19B77261A}"/>
                </a:ext>
              </a:extLst>
            </p:cNvPr>
            <p:cNvSpPr txBox="1"/>
            <p:nvPr/>
          </p:nvSpPr>
          <p:spPr>
            <a:xfrm>
              <a:off x="5874799" y="1847747"/>
              <a:ext cx="963091" cy="910990"/>
            </a:xfrm>
            <a:prstGeom prst="rect">
              <a:avLst/>
            </a:prstGeom>
            <a:noFill/>
          </p:spPr>
          <p:txBody>
            <a:bodyPr wrap="square" lIns="0" tIns="0" rIns="0" bIns="0" rtlCol="0">
              <a:noAutofit/>
            </a:bodyPr>
            <a:lstStyle/>
            <a:p>
              <a:r>
                <a:rPr lang="en-GB" sz="3200" b="1" dirty="0">
                  <a:solidFill>
                    <a:schemeClr val="accent1"/>
                  </a:solidFill>
                  <a:latin typeface="Arial Black"/>
                </a:rPr>
                <a:t>II.</a:t>
              </a:r>
            </a:p>
          </p:txBody>
        </p:sp>
        <p:sp>
          <p:nvSpPr>
            <p:cNvPr id="21" name="TextBox 28">
              <a:extLst>
                <a:ext uri="{FF2B5EF4-FFF2-40B4-BE49-F238E27FC236}">
                  <a16:creationId xmlns:a16="http://schemas.microsoft.com/office/drawing/2014/main" id="{572EB50D-4ADD-491C-B984-E041D6067DB6}"/>
                </a:ext>
              </a:extLst>
            </p:cNvPr>
            <p:cNvSpPr txBox="1"/>
            <p:nvPr/>
          </p:nvSpPr>
          <p:spPr>
            <a:xfrm>
              <a:off x="9658456" y="1847747"/>
              <a:ext cx="963091" cy="910990"/>
            </a:xfrm>
            <a:prstGeom prst="rect">
              <a:avLst/>
            </a:prstGeom>
            <a:noFill/>
          </p:spPr>
          <p:txBody>
            <a:bodyPr wrap="square" lIns="0" tIns="0" rIns="0" bIns="0" rtlCol="0">
              <a:noAutofit/>
            </a:bodyPr>
            <a:lstStyle/>
            <a:p>
              <a:r>
                <a:rPr lang="en-GB" sz="3200" b="1">
                  <a:solidFill>
                    <a:schemeClr val="accent1"/>
                  </a:solidFill>
                  <a:latin typeface="Arial Black"/>
                </a:rPr>
                <a:t>III.</a:t>
              </a:r>
            </a:p>
          </p:txBody>
        </p:sp>
      </p:grpSp>
    </p:spTree>
    <p:extLst>
      <p:ext uri="{BB962C8B-B14F-4D97-AF65-F5344CB8AC3E}">
        <p14:creationId xmlns:p14="http://schemas.microsoft.com/office/powerpoint/2010/main" val="1149849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Stuurgroep en werkgroepen</a:t>
            </a:r>
            <a:endParaRPr lang="nl-BE" dirty="0"/>
          </a:p>
        </p:txBody>
      </p:sp>
      <p:sp>
        <p:nvSpPr>
          <p:cNvPr id="4" name="Slide Number Placeholder 3"/>
          <p:cNvSpPr>
            <a:spLocks noGrp="1"/>
          </p:cNvSpPr>
          <p:nvPr>
            <p:ph type="sldNum" sz="quarter" idx="12"/>
          </p:nvPr>
        </p:nvSpPr>
        <p:spPr/>
        <p:txBody>
          <a:bodyPr/>
          <a:lstStyle/>
          <a:p>
            <a:fld id="{7AE184E0-0BD4-4705-A12B-9B71DDE63301}" type="slidenum">
              <a:rPr lang="nl-BE" noProof="0" smtClean="0"/>
              <a:t>22</a:t>
            </a:fld>
            <a:endParaRPr lang="nl-BE" noProof="0" dirty="0"/>
          </a:p>
        </p:txBody>
      </p:sp>
      <p:graphicFrame>
        <p:nvGraphicFramePr>
          <p:cNvPr id="5" name="Diagram 4">
            <a:extLst>
              <a:ext uri="{FF2B5EF4-FFF2-40B4-BE49-F238E27FC236}">
                <a16:creationId xmlns:a16="http://schemas.microsoft.com/office/drawing/2014/main" id="{4C6B5437-F95A-4B3E-8E14-0C07562AFEA7}"/>
              </a:ext>
            </a:extLst>
          </p:cNvPr>
          <p:cNvGraphicFramePr/>
          <p:nvPr>
            <p:extLst>
              <p:ext uri="{D42A27DB-BD31-4B8C-83A1-F6EECF244321}">
                <p14:modId xmlns:p14="http://schemas.microsoft.com/office/powerpoint/2010/main" val="2009782670"/>
              </p:ext>
            </p:extLst>
          </p:nvPr>
        </p:nvGraphicFramePr>
        <p:xfrm>
          <a:off x="2739188" y="1324809"/>
          <a:ext cx="12516853" cy="6411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559128" y="7099206"/>
            <a:ext cx="3774216" cy="1938992"/>
          </a:xfrm>
          <a:prstGeom prst="rect">
            <a:avLst/>
          </a:prstGeom>
        </p:spPr>
        <p:txBody>
          <a:bodyPr wrap="square">
            <a:spAutoFit/>
          </a:bodyPr>
          <a:lstStyle/>
          <a:p>
            <a:pPr algn="ctr"/>
            <a:r>
              <a:rPr lang="nl-NL" sz="2000" dirty="0" smtClean="0"/>
              <a:t>Afspraken </a:t>
            </a:r>
            <a:r>
              <a:rPr lang="nl-NL" sz="2000" dirty="0"/>
              <a:t>voor de inventarisatie en rapportering van gegevens met betrekking tot de koelmiddelaspecten van koelinstallaties en de terugwinning.</a:t>
            </a:r>
          </a:p>
        </p:txBody>
      </p:sp>
      <p:sp>
        <p:nvSpPr>
          <p:cNvPr id="6" name="Rectangle 5"/>
          <p:cNvSpPr/>
          <p:nvPr/>
        </p:nvSpPr>
        <p:spPr>
          <a:xfrm>
            <a:off x="11401524" y="7228472"/>
            <a:ext cx="4188996" cy="1015663"/>
          </a:xfrm>
          <a:prstGeom prst="rect">
            <a:avLst/>
          </a:prstGeom>
        </p:spPr>
        <p:txBody>
          <a:bodyPr wrap="square">
            <a:spAutoFit/>
          </a:bodyPr>
          <a:lstStyle/>
          <a:p>
            <a:pPr algn="ctr"/>
            <a:r>
              <a:rPr lang="nl-NL" sz="2000" dirty="0"/>
              <a:t>Analyse over de beschikbaarheid van milieuvriendelijke koeling voor alle relevante koeltoepassingen in</a:t>
            </a:r>
            <a:endParaRPr lang="nl-BE" sz="2000" dirty="0"/>
          </a:p>
        </p:txBody>
      </p:sp>
      <p:sp>
        <p:nvSpPr>
          <p:cNvPr id="7" name="Rectangle 6"/>
          <p:cNvSpPr/>
          <p:nvPr/>
        </p:nvSpPr>
        <p:spPr>
          <a:xfrm>
            <a:off x="6985047" y="7099206"/>
            <a:ext cx="3881333" cy="707886"/>
          </a:xfrm>
          <a:prstGeom prst="rect">
            <a:avLst/>
          </a:prstGeom>
        </p:spPr>
        <p:txBody>
          <a:bodyPr wrap="square">
            <a:spAutoFit/>
          </a:bodyPr>
          <a:lstStyle/>
          <a:p>
            <a:pPr algn="ctr"/>
            <a:r>
              <a:rPr lang="en-US" sz="2000" dirty="0" err="1" smtClean="0">
                <a:latin typeface="Arial" panose="020B0604020202020204" pitchFamily="34" charset="0"/>
              </a:rPr>
              <a:t>Uitwerking</a:t>
            </a:r>
            <a:r>
              <a:rPr lang="en-US" sz="2000" dirty="0" smtClean="0">
                <a:latin typeface="Arial" panose="020B0604020202020204" pitchFamily="34" charset="0"/>
              </a:rPr>
              <a:t> </a:t>
            </a:r>
            <a:r>
              <a:rPr lang="en-US" sz="2000" dirty="0" err="1">
                <a:latin typeface="Arial" panose="020B0604020202020204" pitchFamily="34" charset="0"/>
              </a:rPr>
              <a:t>s</a:t>
            </a:r>
            <a:r>
              <a:rPr lang="en-US" sz="2000" dirty="0" err="1" smtClean="0">
                <a:latin typeface="Arial" panose="020B0604020202020204" pitchFamily="34" charset="0"/>
              </a:rPr>
              <a:t>ensibiliserende</a:t>
            </a:r>
            <a:r>
              <a:rPr lang="en-US" sz="2000" dirty="0" smtClean="0">
                <a:latin typeface="Arial" panose="020B0604020202020204" pitchFamily="34" charset="0"/>
              </a:rPr>
              <a:t> </a:t>
            </a:r>
            <a:r>
              <a:rPr lang="en-US" sz="2000" dirty="0" err="1" smtClean="0">
                <a:latin typeface="Arial" panose="020B0604020202020204" pitchFamily="34" charset="0"/>
              </a:rPr>
              <a:t>initiatieven</a:t>
            </a:r>
            <a:endParaRPr lang="nl-BE" sz="2000" dirty="0"/>
          </a:p>
        </p:txBody>
      </p:sp>
    </p:spTree>
    <p:extLst>
      <p:ext uri="{BB962C8B-B14F-4D97-AF65-F5344CB8AC3E}">
        <p14:creationId xmlns:p14="http://schemas.microsoft.com/office/powerpoint/2010/main" val="14299406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Werkgroep 3</a:t>
            </a:r>
            <a:endParaRPr lang="nl-BE" dirty="0"/>
          </a:p>
        </p:txBody>
      </p:sp>
      <p:sp>
        <p:nvSpPr>
          <p:cNvPr id="4" name="Slide Number Placeholder 3"/>
          <p:cNvSpPr>
            <a:spLocks noGrp="1"/>
          </p:cNvSpPr>
          <p:nvPr>
            <p:ph type="sldNum" sz="quarter" idx="12"/>
          </p:nvPr>
        </p:nvSpPr>
        <p:spPr/>
        <p:txBody>
          <a:bodyPr/>
          <a:lstStyle/>
          <a:p>
            <a:fld id="{7AE184E0-0BD4-4705-A12B-9B71DDE63301}" type="slidenum">
              <a:rPr lang="nl-BE" noProof="0" smtClean="0"/>
              <a:t>23</a:t>
            </a:fld>
            <a:endParaRPr lang="nl-BE" noProof="0" dirty="0"/>
          </a:p>
        </p:txBody>
      </p:sp>
      <p:sp>
        <p:nvSpPr>
          <p:cNvPr id="8" name="Content Placeholder 7"/>
          <p:cNvSpPr>
            <a:spLocks noGrp="1"/>
          </p:cNvSpPr>
          <p:nvPr>
            <p:ph idx="1"/>
          </p:nvPr>
        </p:nvSpPr>
        <p:spPr/>
        <p:txBody>
          <a:bodyPr>
            <a:normAutofit fontScale="92500" lnSpcReduction="20000"/>
          </a:bodyPr>
          <a:lstStyle/>
          <a:p>
            <a:r>
              <a:rPr lang="nl-BE" dirty="0" smtClean="0">
                <a:ea typeface="+mn-lt"/>
                <a:cs typeface="+mn-lt"/>
              </a:rPr>
              <a:t>Identificatie resterende knelpunten zijn in een transitie naar F-gas-vrije </a:t>
            </a:r>
            <a:r>
              <a:rPr lang="nl-BE" dirty="0" err="1" smtClean="0">
                <a:ea typeface="+mn-lt"/>
                <a:cs typeface="+mn-lt"/>
              </a:rPr>
              <a:t>keeling</a:t>
            </a:r>
            <a:endParaRPr lang="nl-BE" dirty="0" smtClean="0">
              <a:ea typeface="+mn-lt"/>
              <a:cs typeface="+mn-lt"/>
            </a:endParaRPr>
          </a:p>
          <a:p>
            <a:r>
              <a:rPr lang="nl-BE" dirty="0" smtClean="0">
                <a:ea typeface="+mn-lt"/>
                <a:cs typeface="+mn-lt"/>
              </a:rPr>
              <a:t>Onderzoeken mogelijke oplossingen</a:t>
            </a:r>
          </a:p>
          <a:p>
            <a:pPr lvl="1"/>
            <a:r>
              <a:rPr lang="nl-BE" dirty="0" smtClean="0">
                <a:ea typeface="+mn-lt"/>
                <a:cs typeface="+mn-lt"/>
              </a:rPr>
              <a:t>Beschikbare technologie</a:t>
            </a:r>
          </a:p>
          <a:p>
            <a:pPr lvl="1"/>
            <a:r>
              <a:rPr lang="nl-BE" dirty="0" smtClean="0">
                <a:ea typeface="+mn-lt"/>
                <a:cs typeface="+mn-lt"/>
              </a:rPr>
              <a:t>Kostprijs</a:t>
            </a:r>
          </a:p>
          <a:p>
            <a:pPr lvl="1"/>
            <a:r>
              <a:rPr lang="nl-BE" dirty="0" smtClean="0">
                <a:ea typeface="+mn-lt"/>
                <a:cs typeface="+mn-lt"/>
              </a:rPr>
              <a:t>Europese wetgeving</a:t>
            </a:r>
          </a:p>
          <a:p>
            <a:pPr lvl="1"/>
            <a:r>
              <a:rPr lang="nl-BE" dirty="0" smtClean="0">
                <a:ea typeface="+mn-lt"/>
                <a:cs typeface="+mn-lt"/>
              </a:rPr>
              <a:t>Totale klimaatimpact</a:t>
            </a:r>
          </a:p>
          <a:p>
            <a:pPr lvl="1"/>
            <a:r>
              <a:rPr lang="nl-BE" dirty="0" smtClean="0">
                <a:ea typeface="+mn-lt"/>
                <a:cs typeface="+mn-lt"/>
              </a:rPr>
              <a:t>Energie efficiëntie</a:t>
            </a:r>
          </a:p>
          <a:p>
            <a:pPr lvl="1"/>
            <a:r>
              <a:rPr lang="nl-BE" dirty="0" smtClean="0">
                <a:ea typeface="+mn-lt"/>
                <a:cs typeface="+mn-lt"/>
              </a:rPr>
              <a:t>Veiligheidsnormen</a:t>
            </a:r>
          </a:p>
          <a:p>
            <a:endParaRPr lang="nl-BE" dirty="0"/>
          </a:p>
        </p:txBody>
      </p:sp>
      <p:graphicFrame>
        <p:nvGraphicFramePr>
          <p:cNvPr id="9" name="Table 8"/>
          <p:cNvGraphicFramePr>
            <a:graphicFrameLocks noGrp="1"/>
          </p:cNvGraphicFramePr>
          <p:nvPr>
            <p:extLst>
              <p:ext uri="{D42A27DB-BD31-4B8C-83A1-F6EECF244321}">
                <p14:modId xmlns:p14="http://schemas.microsoft.com/office/powerpoint/2010/main" val="1650127882"/>
              </p:ext>
            </p:extLst>
          </p:nvPr>
        </p:nvGraphicFramePr>
        <p:xfrm>
          <a:off x="9014019" y="3739084"/>
          <a:ext cx="6193501" cy="5911850"/>
        </p:xfrm>
        <a:graphic>
          <a:graphicData uri="http://schemas.openxmlformats.org/drawingml/2006/table">
            <a:tbl>
              <a:tblPr>
                <a:tableStyleId>{3B4B98B0-60AC-42C2-AFA5-B58CD77FA1E5}</a:tableStyleId>
              </a:tblPr>
              <a:tblGrid>
                <a:gridCol w="6193501">
                  <a:extLst>
                    <a:ext uri="{9D8B030D-6E8A-4147-A177-3AD203B41FA5}">
                      <a16:colId xmlns:a16="http://schemas.microsoft.com/office/drawing/2014/main" val="3099641223"/>
                    </a:ext>
                  </a:extLst>
                </a:gridCol>
              </a:tblGrid>
              <a:tr h="196850">
                <a:tc>
                  <a:txBody>
                    <a:bodyPr/>
                    <a:lstStyle/>
                    <a:p>
                      <a:pPr algn="ctr" fontAlgn="ctr"/>
                      <a:r>
                        <a:rPr lang="en-US" sz="2000" b="1" u="none" strike="noStrike" dirty="0" err="1">
                          <a:effectLst/>
                        </a:rPr>
                        <a:t>Diepvriezers</a:t>
                      </a:r>
                      <a:r>
                        <a:rPr lang="en-US" sz="2000" b="1" u="none" strike="noStrike" dirty="0">
                          <a:effectLst/>
                        </a:rPr>
                        <a:t> </a:t>
                      </a:r>
                      <a:r>
                        <a:rPr lang="en-US" sz="2000" b="1" u="none" strike="noStrike" dirty="0" err="1">
                          <a:effectLst/>
                        </a:rPr>
                        <a:t>en</a:t>
                      </a:r>
                      <a:r>
                        <a:rPr lang="en-US" sz="2000" b="1" u="none" strike="noStrike" dirty="0">
                          <a:effectLst/>
                        </a:rPr>
                        <a:t> </a:t>
                      </a:r>
                      <a:r>
                        <a:rPr lang="en-US" sz="2000" b="1" u="none" strike="noStrike" dirty="0" err="1">
                          <a:effectLst/>
                        </a:rPr>
                        <a:t>koelkasten</a:t>
                      </a:r>
                      <a:endParaRPr lang="en-US" sz="20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015181211"/>
                  </a:ext>
                </a:extLst>
              </a:tr>
              <a:tr h="184150">
                <a:tc>
                  <a:txBody>
                    <a:bodyPr/>
                    <a:lstStyle/>
                    <a:p>
                      <a:pPr algn="l" fontAlgn="t"/>
                      <a:r>
                        <a:rPr lang="en-US" sz="2000" u="none" strike="noStrike" dirty="0" err="1">
                          <a:effectLst/>
                        </a:rPr>
                        <a:t>Gecentraliseerde</a:t>
                      </a:r>
                      <a:r>
                        <a:rPr lang="en-US" sz="2000" u="none" strike="noStrike" dirty="0">
                          <a:effectLst/>
                        </a:rPr>
                        <a:t> </a:t>
                      </a:r>
                      <a:r>
                        <a:rPr lang="en-US" sz="2000" u="none" strike="noStrike" dirty="0" err="1">
                          <a:effectLst/>
                        </a:rPr>
                        <a:t>directe</a:t>
                      </a:r>
                      <a:r>
                        <a:rPr lang="en-US" sz="2000" u="none" strike="noStrike" dirty="0">
                          <a:effectLst/>
                        </a:rPr>
                        <a:t> </a:t>
                      </a:r>
                      <a:r>
                        <a:rPr lang="en-US" sz="2000" u="none" strike="noStrike" dirty="0" err="1">
                          <a:effectLst/>
                        </a:rPr>
                        <a:t>systemen</a:t>
                      </a:r>
                      <a:endParaRPr lang="en-US" sz="2000" b="0" i="0" u="none" strike="noStrike" dirty="0">
                        <a:solidFill>
                          <a:srgbClr val="000000"/>
                        </a:solidFill>
                        <a:effectLst/>
                        <a:latin typeface="Calibri" panose="020F0502020204030204" pitchFamily="34" charset="0"/>
                      </a:endParaRPr>
                    </a:p>
                  </a:txBody>
                  <a:tcPr marL="6350" marR="6350" marT="6350" marB="0">
                    <a:lnB w="12700" cap="flat" cmpd="sng" algn="ctr">
                      <a:solidFill>
                        <a:srgbClr val="00B050"/>
                      </a:solidFill>
                      <a:prstDash val="dot"/>
                      <a:round/>
                      <a:headEnd type="none" w="med" len="med"/>
                      <a:tailEnd type="none" w="med" len="med"/>
                    </a:lnB>
                  </a:tcPr>
                </a:tc>
                <a:extLst>
                  <a:ext uri="{0D108BD9-81ED-4DB2-BD59-A6C34878D82A}">
                    <a16:rowId xmlns:a16="http://schemas.microsoft.com/office/drawing/2014/main" val="2837467205"/>
                  </a:ext>
                </a:extLst>
              </a:tr>
              <a:tr h="184150">
                <a:tc>
                  <a:txBody>
                    <a:bodyPr/>
                    <a:lstStyle/>
                    <a:p>
                      <a:pPr algn="l" fontAlgn="t"/>
                      <a:r>
                        <a:rPr lang="en-US" sz="2000" u="none" strike="noStrike" dirty="0" err="1">
                          <a:effectLst/>
                        </a:rPr>
                        <a:t>Gecentraliserde</a:t>
                      </a:r>
                      <a:r>
                        <a:rPr lang="en-US" sz="2000" u="none" strike="noStrike" dirty="0">
                          <a:effectLst/>
                        </a:rPr>
                        <a:t> </a:t>
                      </a:r>
                      <a:r>
                        <a:rPr lang="en-US" sz="2000" u="none" strike="noStrike" dirty="0" err="1">
                          <a:effectLst/>
                        </a:rPr>
                        <a:t>indirecte</a:t>
                      </a:r>
                      <a:r>
                        <a:rPr lang="en-US" sz="2000" u="none" strike="noStrike" dirty="0">
                          <a:effectLst/>
                        </a:rPr>
                        <a:t> </a:t>
                      </a:r>
                      <a:r>
                        <a:rPr lang="en-US" sz="2000" u="none" strike="noStrike" dirty="0" err="1">
                          <a:effectLst/>
                        </a:rPr>
                        <a:t>systemen</a:t>
                      </a:r>
                      <a:endParaRPr lang="en-US" sz="2000" b="0" i="0" u="none" strike="noStrike" dirty="0">
                        <a:solidFill>
                          <a:srgbClr val="000000"/>
                        </a:solidFill>
                        <a:effectLst/>
                        <a:latin typeface="Calibri" panose="020F0502020204030204" pitchFamily="34" charset="0"/>
                      </a:endParaRPr>
                    </a:p>
                  </a:txBody>
                  <a:tcPr marL="6350" marR="6350" marT="6350" marB="0">
                    <a:lnT w="12700" cap="flat" cmpd="sng" algn="ctr">
                      <a:solidFill>
                        <a:srgbClr val="00B050"/>
                      </a:solidFill>
                      <a:prstDash val="dot"/>
                      <a:round/>
                      <a:headEnd type="none" w="med" len="med"/>
                      <a:tailEnd type="none" w="med" len="med"/>
                    </a:lnT>
                    <a:lnB w="12700" cap="flat" cmpd="sng" algn="ctr">
                      <a:solidFill>
                        <a:srgbClr val="00B050"/>
                      </a:solidFill>
                      <a:prstDash val="dot"/>
                      <a:round/>
                      <a:headEnd type="none" w="med" len="med"/>
                      <a:tailEnd type="none" w="med" len="med"/>
                    </a:lnB>
                  </a:tcPr>
                </a:tc>
                <a:extLst>
                  <a:ext uri="{0D108BD9-81ED-4DB2-BD59-A6C34878D82A}">
                    <a16:rowId xmlns:a16="http://schemas.microsoft.com/office/drawing/2014/main" val="4200290669"/>
                  </a:ext>
                </a:extLst>
              </a:tr>
              <a:tr h="184150">
                <a:tc>
                  <a:txBody>
                    <a:bodyPr/>
                    <a:lstStyle/>
                    <a:p>
                      <a:pPr algn="l" fontAlgn="t"/>
                      <a:r>
                        <a:rPr lang="en-US" sz="2000" u="none" strike="noStrike" dirty="0">
                          <a:effectLst/>
                        </a:rPr>
                        <a:t>Distributed direct systems (condensing units)</a:t>
                      </a:r>
                      <a:endParaRPr lang="en-US" sz="2000" b="0" i="0" u="none" strike="noStrike" dirty="0">
                        <a:solidFill>
                          <a:srgbClr val="000000"/>
                        </a:solidFill>
                        <a:effectLst/>
                        <a:latin typeface="Calibri" panose="020F0502020204030204" pitchFamily="34" charset="0"/>
                      </a:endParaRPr>
                    </a:p>
                  </a:txBody>
                  <a:tcPr marL="6350" marR="6350" marT="6350" marB="0">
                    <a:lnT w="12700" cap="flat" cmpd="sng" algn="ctr">
                      <a:solidFill>
                        <a:srgbClr val="00B050"/>
                      </a:solidFill>
                      <a:prstDash val="dot"/>
                      <a:round/>
                      <a:headEnd type="none" w="med" len="med"/>
                      <a:tailEnd type="none" w="med" len="med"/>
                    </a:lnT>
                    <a:lnB w="12700" cap="flat" cmpd="sng" algn="ctr">
                      <a:solidFill>
                        <a:srgbClr val="00B050"/>
                      </a:solidFill>
                      <a:prstDash val="dot"/>
                      <a:round/>
                      <a:headEnd type="none" w="med" len="med"/>
                      <a:tailEnd type="none" w="med" len="med"/>
                    </a:lnB>
                  </a:tcPr>
                </a:tc>
                <a:extLst>
                  <a:ext uri="{0D108BD9-81ED-4DB2-BD59-A6C34878D82A}">
                    <a16:rowId xmlns:a16="http://schemas.microsoft.com/office/drawing/2014/main" val="1259144482"/>
                  </a:ext>
                </a:extLst>
              </a:tr>
              <a:tr h="184150">
                <a:tc>
                  <a:txBody>
                    <a:bodyPr/>
                    <a:lstStyle/>
                    <a:p>
                      <a:pPr algn="l" fontAlgn="t"/>
                      <a:r>
                        <a:rPr lang="en-US" sz="2000" u="none" strike="noStrike" dirty="0">
                          <a:effectLst/>
                        </a:rPr>
                        <a:t>Stand alone units </a:t>
                      </a:r>
                      <a:r>
                        <a:rPr lang="en-US" sz="2000" u="none" strike="noStrike" dirty="0" err="1">
                          <a:effectLst/>
                        </a:rPr>
                        <a:t>koeling</a:t>
                      </a:r>
                      <a:endParaRPr lang="en-US" sz="2000" b="0" i="0" u="none" strike="noStrike" dirty="0">
                        <a:solidFill>
                          <a:srgbClr val="000000"/>
                        </a:solidFill>
                        <a:effectLst/>
                        <a:latin typeface="Calibri" panose="020F0502020204030204" pitchFamily="34" charset="0"/>
                      </a:endParaRPr>
                    </a:p>
                  </a:txBody>
                  <a:tcPr marL="6350" marR="6350" marT="6350" marB="0">
                    <a:lnT w="12700" cap="flat" cmpd="sng" algn="ctr">
                      <a:solidFill>
                        <a:srgbClr val="00B050"/>
                      </a:solidFill>
                      <a:prstDash val="dot"/>
                      <a:round/>
                      <a:headEnd type="none" w="med" len="med"/>
                      <a:tailEnd type="none" w="med" len="med"/>
                    </a:lnT>
                    <a:lnB w="12700" cap="flat" cmpd="sng" algn="ctr">
                      <a:solidFill>
                        <a:srgbClr val="00B050"/>
                      </a:solidFill>
                      <a:prstDash val="dot"/>
                      <a:round/>
                      <a:headEnd type="none" w="med" len="med"/>
                      <a:tailEnd type="none" w="med" len="med"/>
                    </a:lnB>
                  </a:tcPr>
                </a:tc>
                <a:extLst>
                  <a:ext uri="{0D108BD9-81ED-4DB2-BD59-A6C34878D82A}">
                    <a16:rowId xmlns:a16="http://schemas.microsoft.com/office/drawing/2014/main" val="1877683672"/>
                  </a:ext>
                </a:extLst>
              </a:tr>
              <a:tr h="184150">
                <a:tc>
                  <a:txBody>
                    <a:bodyPr/>
                    <a:lstStyle/>
                    <a:p>
                      <a:pPr algn="l" fontAlgn="t"/>
                      <a:r>
                        <a:rPr lang="en-US" sz="2000" u="none" strike="noStrike" dirty="0">
                          <a:effectLst/>
                        </a:rPr>
                        <a:t>Stand alone freezers</a:t>
                      </a:r>
                      <a:endParaRPr lang="en-US" sz="2000" b="0" i="0" u="none" strike="noStrike" dirty="0">
                        <a:solidFill>
                          <a:srgbClr val="000000"/>
                        </a:solidFill>
                        <a:effectLst/>
                        <a:latin typeface="Calibri" panose="020F0502020204030204" pitchFamily="34" charset="0"/>
                      </a:endParaRPr>
                    </a:p>
                  </a:txBody>
                  <a:tcPr marL="6350" marR="6350" marT="6350" marB="0">
                    <a:lnT w="12700" cap="flat" cmpd="sng" algn="ctr">
                      <a:solidFill>
                        <a:srgbClr val="00B050"/>
                      </a:solidFill>
                      <a:prstDash val="dot"/>
                      <a:round/>
                      <a:headEnd type="none" w="med" len="med"/>
                      <a:tailEnd type="none" w="med" len="med"/>
                    </a:lnT>
                    <a:lnB w="12700" cap="flat" cmpd="sng" algn="ctr">
                      <a:solidFill>
                        <a:srgbClr val="00B050"/>
                      </a:solidFill>
                      <a:prstDash val="dot"/>
                      <a:round/>
                      <a:headEnd type="none" w="med" len="med"/>
                      <a:tailEnd type="none" w="med" len="med"/>
                    </a:lnB>
                  </a:tcPr>
                </a:tc>
                <a:extLst>
                  <a:ext uri="{0D108BD9-81ED-4DB2-BD59-A6C34878D82A}">
                    <a16:rowId xmlns:a16="http://schemas.microsoft.com/office/drawing/2014/main" val="740950491"/>
                  </a:ext>
                </a:extLst>
              </a:tr>
              <a:tr h="184150">
                <a:tc>
                  <a:txBody>
                    <a:bodyPr/>
                    <a:lstStyle/>
                    <a:p>
                      <a:pPr algn="l" fontAlgn="t"/>
                      <a:r>
                        <a:rPr lang="en-US" sz="2000" u="none" strike="noStrike" dirty="0" err="1">
                          <a:effectLst/>
                        </a:rPr>
                        <a:t>Koelcellen</a:t>
                      </a:r>
                      <a:r>
                        <a:rPr lang="en-US" sz="2000" u="none" strike="noStrike" dirty="0">
                          <a:effectLst/>
                        </a:rPr>
                        <a:t> (</a:t>
                      </a:r>
                      <a:r>
                        <a:rPr lang="en-US" sz="2000" u="none" strike="noStrike" dirty="0" err="1">
                          <a:effectLst/>
                        </a:rPr>
                        <a:t>inloop</a:t>
                      </a:r>
                      <a:r>
                        <a:rPr lang="en-US" sz="2000" u="none" strike="noStrike" dirty="0">
                          <a:effectLst/>
                        </a:rPr>
                        <a:t>)</a:t>
                      </a:r>
                      <a:endParaRPr lang="en-US" sz="2000" b="0" i="0" u="none" strike="noStrike" dirty="0">
                        <a:solidFill>
                          <a:srgbClr val="000000"/>
                        </a:solidFill>
                        <a:effectLst/>
                        <a:latin typeface="Calibri" panose="020F0502020204030204" pitchFamily="34" charset="0"/>
                      </a:endParaRPr>
                    </a:p>
                  </a:txBody>
                  <a:tcPr marL="6350" marR="6350" marT="6350" marB="0">
                    <a:lnT w="12700" cap="flat" cmpd="sng" algn="ctr">
                      <a:solidFill>
                        <a:srgbClr val="00B050"/>
                      </a:solidFill>
                      <a:prstDash val="dot"/>
                      <a:round/>
                      <a:headEnd type="none" w="med" len="med"/>
                      <a:tailEnd type="none" w="med" len="med"/>
                    </a:lnT>
                    <a:lnB w="12700" cap="flat" cmpd="sng" algn="ctr">
                      <a:solidFill>
                        <a:srgbClr val="00B050"/>
                      </a:solidFill>
                      <a:prstDash val="dot"/>
                      <a:round/>
                      <a:headEnd type="none" w="med" len="med"/>
                      <a:tailEnd type="none" w="med" len="med"/>
                    </a:lnB>
                  </a:tcPr>
                </a:tc>
                <a:extLst>
                  <a:ext uri="{0D108BD9-81ED-4DB2-BD59-A6C34878D82A}">
                    <a16:rowId xmlns:a16="http://schemas.microsoft.com/office/drawing/2014/main" val="2538336107"/>
                  </a:ext>
                </a:extLst>
              </a:tr>
              <a:tr h="184150">
                <a:tc>
                  <a:txBody>
                    <a:bodyPr/>
                    <a:lstStyle/>
                    <a:p>
                      <a:pPr algn="l" fontAlgn="t"/>
                      <a:r>
                        <a:rPr lang="en-US" sz="2000" u="none" strike="noStrike" dirty="0" err="1">
                          <a:effectLst/>
                        </a:rPr>
                        <a:t>Vriescellen</a:t>
                      </a:r>
                      <a:endParaRPr lang="en-US" sz="2000" b="0" i="0" u="none" strike="noStrike" dirty="0">
                        <a:solidFill>
                          <a:srgbClr val="000000"/>
                        </a:solidFill>
                        <a:effectLst/>
                        <a:latin typeface="Calibri" panose="020F0502020204030204" pitchFamily="34" charset="0"/>
                      </a:endParaRPr>
                    </a:p>
                  </a:txBody>
                  <a:tcPr marL="6350" marR="6350" marT="6350" marB="0">
                    <a:lnT w="12700" cap="flat" cmpd="sng" algn="ctr">
                      <a:solidFill>
                        <a:srgbClr val="00B050"/>
                      </a:solidFill>
                      <a:prstDash val="dot"/>
                      <a:round/>
                      <a:headEnd type="none" w="med" len="med"/>
                      <a:tailEnd type="none" w="med" len="med"/>
                    </a:lnT>
                    <a:lnB w="12700" cap="flat" cmpd="sng" algn="ctr">
                      <a:solidFill>
                        <a:srgbClr val="00B050"/>
                      </a:solidFill>
                      <a:prstDash val="dot"/>
                      <a:round/>
                      <a:headEnd type="none" w="med" len="med"/>
                      <a:tailEnd type="none" w="med" len="med"/>
                    </a:lnB>
                  </a:tcPr>
                </a:tc>
                <a:extLst>
                  <a:ext uri="{0D108BD9-81ED-4DB2-BD59-A6C34878D82A}">
                    <a16:rowId xmlns:a16="http://schemas.microsoft.com/office/drawing/2014/main" val="1151668127"/>
                  </a:ext>
                </a:extLst>
              </a:tr>
              <a:tr h="184150">
                <a:tc>
                  <a:txBody>
                    <a:bodyPr/>
                    <a:lstStyle/>
                    <a:p>
                      <a:pPr algn="l" fontAlgn="t"/>
                      <a:r>
                        <a:rPr lang="en-US" sz="2000" u="none" strike="noStrike" dirty="0">
                          <a:effectLst/>
                        </a:rPr>
                        <a:t>Blast chiller (</a:t>
                      </a:r>
                      <a:r>
                        <a:rPr lang="en-US" sz="2000" u="none" strike="noStrike" dirty="0" err="1">
                          <a:effectLst/>
                        </a:rPr>
                        <a:t>snel</a:t>
                      </a:r>
                      <a:r>
                        <a:rPr lang="en-US" sz="2000" u="none" strike="noStrike" dirty="0">
                          <a:effectLst/>
                        </a:rPr>
                        <a:t> </a:t>
                      </a:r>
                      <a:r>
                        <a:rPr lang="en-US" sz="2000" u="none" strike="noStrike" dirty="0" err="1">
                          <a:effectLst/>
                        </a:rPr>
                        <a:t>koeler</a:t>
                      </a:r>
                      <a:r>
                        <a:rPr lang="en-US" sz="2000" u="none" strike="noStrike" dirty="0">
                          <a:effectLst/>
                        </a:rPr>
                        <a:t>)</a:t>
                      </a:r>
                      <a:endParaRPr lang="en-US" sz="2000" b="0" i="0" u="none" strike="noStrike" dirty="0">
                        <a:solidFill>
                          <a:srgbClr val="000000"/>
                        </a:solidFill>
                        <a:effectLst/>
                        <a:latin typeface="Calibri" panose="020F0502020204030204" pitchFamily="34" charset="0"/>
                      </a:endParaRPr>
                    </a:p>
                  </a:txBody>
                  <a:tcPr marL="6350" marR="6350" marT="6350" marB="0">
                    <a:lnT w="12700" cap="flat" cmpd="sng" algn="ctr">
                      <a:solidFill>
                        <a:srgbClr val="00B050"/>
                      </a:solidFill>
                      <a:prstDash val="dot"/>
                      <a:round/>
                      <a:headEnd type="none" w="med" len="med"/>
                      <a:tailEnd type="none" w="med" len="med"/>
                    </a:lnT>
                    <a:lnB w="12700" cap="flat" cmpd="sng" algn="ctr">
                      <a:solidFill>
                        <a:srgbClr val="00B050"/>
                      </a:solidFill>
                      <a:prstDash val="dot"/>
                      <a:round/>
                      <a:headEnd type="none" w="med" len="med"/>
                      <a:tailEnd type="none" w="med" len="med"/>
                    </a:lnB>
                  </a:tcPr>
                </a:tc>
                <a:extLst>
                  <a:ext uri="{0D108BD9-81ED-4DB2-BD59-A6C34878D82A}">
                    <a16:rowId xmlns:a16="http://schemas.microsoft.com/office/drawing/2014/main" val="225814288"/>
                  </a:ext>
                </a:extLst>
              </a:tr>
              <a:tr h="184150">
                <a:tc>
                  <a:txBody>
                    <a:bodyPr/>
                    <a:lstStyle/>
                    <a:p>
                      <a:pPr algn="l" fontAlgn="t"/>
                      <a:r>
                        <a:rPr lang="en-US" sz="2000" u="none" strike="noStrike" dirty="0">
                          <a:effectLst/>
                        </a:rPr>
                        <a:t>Blast freezer</a:t>
                      </a:r>
                      <a:endParaRPr lang="en-US" sz="2000" b="0" i="0" u="none" strike="noStrike" dirty="0">
                        <a:solidFill>
                          <a:srgbClr val="000000"/>
                        </a:solidFill>
                        <a:effectLst/>
                        <a:latin typeface="Calibri" panose="020F0502020204030204" pitchFamily="34" charset="0"/>
                      </a:endParaRPr>
                    </a:p>
                  </a:txBody>
                  <a:tcPr marL="6350" marR="6350" marT="6350" marB="0">
                    <a:lnT w="12700" cap="flat" cmpd="sng" algn="ctr">
                      <a:solidFill>
                        <a:srgbClr val="00B050"/>
                      </a:solidFill>
                      <a:prstDash val="dot"/>
                      <a:round/>
                      <a:headEnd type="none" w="med" len="med"/>
                      <a:tailEnd type="none" w="med" len="med"/>
                    </a:lnT>
                    <a:lnB w="12700" cap="flat" cmpd="sng" algn="ctr">
                      <a:solidFill>
                        <a:srgbClr val="00B050"/>
                      </a:solidFill>
                      <a:prstDash val="dot"/>
                      <a:round/>
                      <a:headEnd type="none" w="med" len="med"/>
                      <a:tailEnd type="none" w="med" len="med"/>
                    </a:lnB>
                  </a:tcPr>
                </a:tc>
                <a:extLst>
                  <a:ext uri="{0D108BD9-81ED-4DB2-BD59-A6C34878D82A}">
                    <a16:rowId xmlns:a16="http://schemas.microsoft.com/office/drawing/2014/main" val="2229011961"/>
                  </a:ext>
                </a:extLst>
              </a:tr>
              <a:tr h="184150">
                <a:tc>
                  <a:txBody>
                    <a:bodyPr/>
                    <a:lstStyle/>
                    <a:p>
                      <a:pPr algn="l" fontAlgn="t"/>
                      <a:r>
                        <a:rPr lang="en-US" sz="2000" u="none" strike="noStrike" dirty="0">
                          <a:effectLst/>
                        </a:rPr>
                        <a:t>Dry-aged </a:t>
                      </a:r>
                      <a:r>
                        <a:rPr lang="en-US" sz="2000" u="none" strike="noStrike" dirty="0" err="1">
                          <a:effectLst/>
                        </a:rPr>
                        <a:t>koelkast</a:t>
                      </a:r>
                      <a:endParaRPr lang="en-US" sz="2000" b="0" i="0" u="none" strike="noStrike" dirty="0">
                        <a:solidFill>
                          <a:srgbClr val="000000"/>
                        </a:solidFill>
                        <a:effectLst/>
                        <a:latin typeface="Calibri" panose="020F0502020204030204" pitchFamily="34" charset="0"/>
                      </a:endParaRPr>
                    </a:p>
                  </a:txBody>
                  <a:tcPr marL="6350" marR="6350" marT="6350" marB="0">
                    <a:lnT w="12700" cap="flat" cmpd="sng" algn="ctr">
                      <a:solidFill>
                        <a:srgbClr val="00B050"/>
                      </a:solidFill>
                      <a:prstDash val="dot"/>
                      <a:round/>
                      <a:headEnd type="none" w="med" len="med"/>
                      <a:tailEnd type="none" w="med" len="med"/>
                    </a:lnT>
                    <a:lnB w="12700" cap="flat" cmpd="sng" algn="ctr">
                      <a:solidFill>
                        <a:srgbClr val="00B050"/>
                      </a:solidFill>
                      <a:prstDash val="dot"/>
                      <a:round/>
                      <a:headEnd type="none" w="med" len="med"/>
                      <a:tailEnd type="none" w="med" len="med"/>
                    </a:lnB>
                  </a:tcPr>
                </a:tc>
                <a:extLst>
                  <a:ext uri="{0D108BD9-81ED-4DB2-BD59-A6C34878D82A}">
                    <a16:rowId xmlns:a16="http://schemas.microsoft.com/office/drawing/2014/main" val="3914322848"/>
                  </a:ext>
                </a:extLst>
              </a:tr>
              <a:tr h="184150">
                <a:tc>
                  <a:txBody>
                    <a:bodyPr/>
                    <a:lstStyle/>
                    <a:p>
                      <a:pPr algn="l" fontAlgn="t"/>
                      <a:r>
                        <a:rPr lang="en-US" sz="2000" u="none" strike="noStrike" dirty="0" err="1">
                          <a:effectLst/>
                        </a:rPr>
                        <a:t>Koelwerkbanken</a:t>
                      </a:r>
                      <a:endParaRPr lang="en-US" sz="2000" b="0" i="0" u="none" strike="noStrike" dirty="0">
                        <a:solidFill>
                          <a:srgbClr val="000000"/>
                        </a:solidFill>
                        <a:effectLst/>
                        <a:latin typeface="Calibri" panose="020F0502020204030204" pitchFamily="34" charset="0"/>
                      </a:endParaRPr>
                    </a:p>
                  </a:txBody>
                  <a:tcPr marL="6350" marR="6350" marT="6350" marB="0">
                    <a:lnT w="12700" cap="flat" cmpd="sng" algn="ctr">
                      <a:solidFill>
                        <a:srgbClr val="00B050"/>
                      </a:solidFill>
                      <a:prstDash val="dot"/>
                      <a:round/>
                      <a:headEnd type="none" w="med" len="med"/>
                      <a:tailEnd type="none" w="med" len="med"/>
                    </a:lnT>
                    <a:lnB w="12700" cap="flat" cmpd="sng" algn="ctr">
                      <a:solidFill>
                        <a:srgbClr val="00B050"/>
                      </a:solidFill>
                      <a:prstDash val="dot"/>
                      <a:round/>
                      <a:headEnd type="none" w="med" len="med"/>
                      <a:tailEnd type="none" w="med" len="med"/>
                    </a:lnB>
                  </a:tcPr>
                </a:tc>
                <a:extLst>
                  <a:ext uri="{0D108BD9-81ED-4DB2-BD59-A6C34878D82A}">
                    <a16:rowId xmlns:a16="http://schemas.microsoft.com/office/drawing/2014/main" val="1174648683"/>
                  </a:ext>
                </a:extLst>
              </a:tr>
              <a:tr h="184150">
                <a:tc>
                  <a:txBody>
                    <a:bodyPr/>
                    <a:lstStyle/>
                    <a:p>
                      <a:pPr algn="l" fontAlgn="t"/>
                      <a:r>
                        <a:rPr lang="en-US" sz="2000" u="none" strike="noStrike" dirty="0" err="1">
                          <a:effectLst/>
                        </a:rPr>
                        <a:t>Koelwandmeubelen</a:t>
                      </a:r>
                      <a:endParaRPr lang="en-US" sz="2000" b="0" i="0" u="none" strike="noStrike" dirty="0">
                        <a:solidFill>
                          <a:srgbClr val="000000"/>
                        </a:solidFill>
                        <a:effectLst/>
                        <a:latin typeface="Calibri" panose="020F0502020204030204" pitchFamily="34" charset="0"/>
                      </a:endParaRPr>
                    </a:p>
                  </a:txBody>
                  <a:tcPr marL="6350" marR="6350" marT="6350" marB="0">
                    <a:lnT w="12700" cap="flat" cmpd="sng" algn="ctr">
                      <a:solidFill>
                        <a:srgbClr val="00B050"/>
                      </a:solidFill>
                      <a:prstDash val="dot"/>
                      <a:round/>
                      <a:headEnd type="none" w="med" len="med"/>
                      <a:tailEnd type="none" w="med" len="med"/>
                    </a:lnT>
                    <a:lnB w="12700" cap="flat" cmpd="sng" algn="ctr">
                      <a:solidFill>
                        <a:srgbClr val="00B050"/>
                      </a:solidFill>
                      <a:prstDash val="dot"/>
                      <a:round/>
                      <a:headEnd type="none" w="med" len="med"/>
                      <a:tailEnd type="none" w="med" len="med"/>
                    </a:lnB>
                  </a:tcPr>
                </a:tc>
                <a:extLst>
                  <a:ext uri="{0D108BD9-81ED-4DB2-BD59-A6C34878D82A}">
                    <a16:rowId xmlns:a16="http://schemas.microsoft.com/office/drawing/2014/main" val="2143784612"/>
                  </a:ext>
                </a:extLst>
              </a:tr>
              <a:tr h="184150">
                <a:tc>
                  <a:txBody>
                    <a:bodyPr/>
                    <a:lstStyle/>
                    <a:p>
                      <a:pPr algn="l" fontAlgn="t"/>
                      <a:r>
                        <a:rPr lang="en-US" sz="2000" u="none" strike="noStrike" dirty="0" err="1">
                          <a:effectLst/>
                        </a:rPr>
                        <a:t>Koeltoonbanken</a:t>
                      </a:r>
                      <a:endParaRPr lang="en-US" sz="2000" b="0" i="0" u="none" strike="noStrike" dirty="0">
                        <a:solidFill>
                          <a:srgbClr val="000000"/>
                        </a:solidFill>
                        <a:effectLst/>
                        <a:latin typeface="Calibri" panose="020F0502020204030204" pitchFamily="34" charset="0"/>
                      </a:endParaRPr>
                    </a:p>
                  </a:txBody>
                  <a:tcPr marL="6350" marR="6350" marT="6350" marB="0">
                    <a:lnT w="12700" cap="flat" cmpd="sng" algn="ctr">
                      <a:solidFill>
                        <a:srgbClr val="00B050"/>
                      </a:solidFill>
                      <a:prstDash val="dot"/>
                      <a:round/>
                      <a:headEnd type="none" w="med" len="med"/>
                      <a:tailEnd type="none" w="med" len="med"/>
                    </a:lnT>
                  </a:tcPr>
                </a:tc>
                <a:extLst>
                  <a:ext uri="{0D108BD9-81ED-4DB2-BD59-A6C34878D82A}">
                    <a16:rowId xmlns:a16="http://schemas.microsoft.com/office/drawing/2014/main" val="3268709255"/>
                  </a:ext>
                </a:extLst>
              </a:tr>
              <a:tr h="196850">
                <a:tc>
                  <a:txBody>
                    <a:bodyPr/>
                    <a:lstStyle/>
                    <a:p>
                      <a:pPr algn="ctr" fontAlgn="ctr"/>
                      <a:r>
                        <a:rPr lang="en-US" sz="2000" b="1" u="none" strike="noStrike" dirty="0">
                          <a:effectLst/>
                        </a:rPr>
                        <a:t>HVAC</a:t>
                      </a:r>
                      <a:endParaRPr lang="en-US" sz="20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789176553"/>
                  </a:ext>
                </a:extLst>
              </a:tr>
              <a:tr h="184150">
                <a:tc>
                  <a:txBody>
                    <a:bodyPr/>
                    <a:lstStyle/>
                    <a:p>
                      <a:pPr algn="l" fontAlgn="t"/>
                      <a:r>
                        <a:rPr lang="en-US" sz="2000" u="none" strike="noStrike" dirty="0" err="1">
                          <a:effectLst/>
                        </a:rPr>
                        <a:t>Warmtepompen</a:t>
                      </a:r>
                      <a:endParaRPr lang="en-US" sz="2000" b="0" i="0" u="none" strike="noStrike" dirty="0">
                        <a:solidFill>
                          <a:srgbClr val="000000"/>
                        </a:solidFill>
                        <a:effectLst/>
                        <a:latin typeface="Calibri" panose="020F0502020204030204" pitchFamily="34" charset="0"/>
                      </a:endParaRPr>
                    </a:p>
                  </a:txBody>
                  <a:tcPr marL="6350" marR="6350" marT="6350" marB="0">
                    <a:lnB w="12700" cap="flat" cmpd="sng" algn="ctr">
                      <a:solidFill>
                        <a:srgbClr val="00B050"/>
                      </a:solidFill>
                      <a:prstDash val="dot"/>
                      <a:round/>
                      <a:headEnd type="none" w="med" len="med"/>
                      <a:tailEnd type="none" w="med" len="med"/>
                    </a:lnB>
                  </a:tcPr>
                </a:tc>
                <a:extLst>
                  <a:ext uri="{0D108BD9-81ED-4DB2-BD59-A6C34878D82A}">
                    <a16:rowId xmlns:a16="http://schemas.microsoft.com/office/drawing/2014/main" val="2555602853"/>
                  </a:ext>
                </a:extLst>
              </a:tr>
              <a:tr h="184150">
                <a:tc>
                  <a:txBody>
                    <a:bodyPr/>
                    <a:lstStyle/>
                    <a:p>
                      <a:pPr algn="l" fontAlgn="t"/>
                      <a:r>
                        <a:rPr lang="en-US" sz="2000" u="none" strike="noStrike" dirty="0">
                          <a:effectLst/>
                        </a:rPr>
                        <a:t>Chillers</a:t>
                      </a:r>
                      <a:endParaRPr lang="en-US" sz="2000" b="0" i="0" u="none" strike="noStrike" dirty="0">
                        <a:solidFill>
                          <a:srgbClr val="000000"/>
                        </a:solidFill>
                        <a:effectLst/>
                        <a:latin typeface="Calibri" panose="020F0502020204030204" pitchFamily="34" charset="0"/>
                      </a:endParaRPr>
                    </a:p>
                  </a:txBody>
                  <a:tcPr marL="6350" marR="6350" marT="6350" marB="0">
                    <a:lnT w="12700" cap="flat" cmpd="sng" algn="ctr">
                      <a:solidFill>
                        <a:srgbClr val="00B050"/>
                      </a:solidFill>
                      <a:prstDash val="dot"/>
                      <a:round/>
                      <a:headEnd type="none" w="med" len="med"/>
                      <a:tailEnd type="none" w="med" len="med"/>
                    </a:lnT>
                    <a:lnB w="12700" cap="flat" cmpd="sng" algn="ctr">
                      <a:solidFill>
                        <a:srgbClr val="00B050"/>
                      </a:solidFill>
                      <a:prstDash val="dot"/>
                      <a:round/>
                      <a:headEnd type="none" w="med" len="med"/>
                      <a:tailEnd type="none" w="med" len="med"/>
                    </a:lnB>
                  </a:tcPr>
                </a:tc>
                <a:extLst>
                  <a:ext uri="{0D108BD9-81ED-4DB2-BD59-A6C34878D82A}">
                    <a16:rowId xmlns:a16="http://schemas.microsoft.com/office/drawing/2014/main" val="1753964394"/>
                  </a:ext>
                </a:extLst>
              </a:tr>
              <a:tr h="184150">
                <a:tc>
                  <a:txBody>
                    <a:bodyPr/>
                    <a:lstStyle/>
                    <a:p>
                      <a:pPr algn="l" fontAlgn="t"/>
                      <a:r>
                        <a:rPr lang="en-US" sz="2000" u="none" strike="noStrike" dirty="0">
                          <a:effectLst/>
                        </a:rPr>
                        <a:t>Single-split </a:t>
                      </a:r>
                      <a:r>
                        <a:rPr lang="en-US" sz="2000" u="none" strike="noStrike" dirty="0" err="1">
                          <a:effectLst/>
                        </a:rPr>
                        <a:t>airco's</a:t>
                      </a:r>
                      <a:endParaRPr lang="en-US" sz="2000" b="0" i="0" u="none" strike="noStrike" dirty="0">
                        <a:solidFill>
                          <a:srgbClr val="000000"/>
                        </a:solidFill>
                        <a:effectLst/>
                        <a:latin typeface="Calibri" panose="020F0502020204030204" pitchFamily="34" charset="0"/>
                      </a:endParaRPr>
                    </a:p>
                  </a:txBody>
                  <a:tcPr marL="6350" marR="6350" marT="6350" marB="0">
                    <a:lnT w="12700" cap="flat" cmpd="sng" algn="ctr">
                      <a:solidFill>
                        <a:srgbClr val="00B050"/>
                      </a:solidFill>
                      <a:prstDash val="dot"/>
                      <a:round/>
                      <a:headEnd type="none" w="med" len="med"/>
                      <a:tailEnd type="none" w="med" len="med"/>
                    </a:lnT>
                    <a:lnB w="12700" cap="flat" cmpd="sng" algn="ctr">
                      <a:solidFill>
                        <a:srgbClr val="00B050"/>
                      </a:solidFill>
                      <a:prstDash val="dot"/>
                      <a:round/>
                      <a:headEnd type="none" w="med" len="med"/>
                      <a:tailEnd type="none" w="med" len="med"/>
                    </a:lnB>
                  </a:tcPr>
                </a:tc>
                <a:extLst>
                  <a:ext uri="{0D108BD9-81ED-4DB2-BD59-A6C34878D82A}">
                    <a16:rowId xmlns:a16="http://schemas.microsoft.com/office/drawing/2014/main" val="1007796215"/>
                  </a:ext>
                </a:extLst>
              </a:tr>
              <a:tr h="184150">
                <a:tc>
                  <a:txBody>
                    <a:bodyPr/>
                    <a:lstStyle/>
                    <a:p>
                      <a:pPr algn="l" fontAlgn="t"/>
                      <a:r>
                        <a:rPr lang="en-US" sz="2000" u="none" strike="noStrike" dirty="0" err="1">
                          <a:effectLst/>
                        </a:rPr>
                        <a:t>Multisplit</a:t>
                      </a:r>
                      <a:r>
                        <a:rPr lang="en-US" sz="2000" u="none" strike="noStrike" dirty="0">
                          <a:effectLst/>
                        </a:rPr>
                        <a:t> </a:t>
                      </a:r>
                      <a:r>
                        <a:rPr lang="en-US" sz="2000" u="none" strike="noStrike" dirty="0" err="1">
                          <a:effectLst/>
                        </a:rPr>
                        <a:t>airco's</a:t>
                      </a:r>
                      <a:endParaRPr lang="en-US" sz="2000" b="0" i="0" u="none" strike="noStrike" dirty="0">
                        <a:solidFill>
                          <a:srgbClr val="000000"/>
                        </a:solidFill>
                        <a:effectLst/>
                        <a:latin typeface="Calibri" panose="020F0502020204030204" pitchFamily="34" charset="0"/>
                      </a:endParaRPr>
                    </a:p>
                  </a:txBody>
                  <a:tcPr marL="6350" marR="6350" marT="6350" marB="0">
                    <a:lnT w="12700" cap="flat" cmpd="sng" algn="ctr">
                      <a:solidFill>
                        <a:srgbClr val="00B050"/>
                      </a:solidFill>
                      <a:prstDash val="dot"/>
                      <a:round/>
                      <a:headEnd type="none" w="med" len="med"/>
                      <a:tailEnd type="none" w="med" len="med"/>
                    </a:lnT>
                  </a:tcPr>
                </a:tc>
                <a:extLst>
                  <a:ext uri="{0D108BD9-81ED-4DB2-BD59-A6C34878D82A}">
                    <a16:rowId xmlns:a16="http://schemas.microsoft.com/office/drawing/2014/main" val="3401663936"/>
                  </a:ext>
                </a:extLst>
              </a:tr>
            </a:tbl>
          </a:graphicData>
        </a:graphic>
      </p:graphicFrame>
    </p:spTree>
    <p:extLst>
      <p:ext uri="{BB962C8B-B14F-4D97-AF65-F5344CB8AC3E}">
        <p14:creationId xmlns:p14="http://schemas.microsoft.com/office/powerpoint/2010/main" val="33627863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Werkgroep </a:t>
            </a:r>
            <a:r>
              <a:rPr lang="nl-BE" dirty="0" smtClean="0"/>
              <a:t>3: resultaat evaluatie</a:t>
            </a:r>
            <a:endParaRPr lang="nl-BE" dirty="0"/>
          </a:p>
        </p:txBody>
      </p:sp>
      <p:sp>
        <p:nvSpPr>
          <p:cNvPr id="3" name="Content Placeholder 2"/>
          <p:cNvSpPr>
            <a:spLocks noGrp="1"/>
          </p:cNvSpPr>
          <p:nvPr>
            <p:ph idx="1"/>
          </p:nvPr>
        </p:nvSpPr>
        <p:spPr/>
        <p:txBody>
          <a:bodyPr>
            <a:normAutofit fontScale="77500" lnSpcReduction="20000"/>
          </a:bodyPr>
          <a:lstStyle/>
          <a:p>
            <a:r>
              <a:rPr lang="nl-BE" b="1" dirty="0"/>
              <a:t>Sensibilisering</a:t>
            </a:r>
            <a:r>
              <a:rPr lang="nl-BE" dirty="0"/>
              <a:t> exploitanten bij aanschaf/vervanging koelinstallaties (=&gt; WG 2)</a:t>
            </a:r>
          </a:p>
          <a:p>
            <a:endParaRPr lang="nl-BE" dirty="0"/>
          </a:p>
          <a:p>
            <a:r>
              <a:rPr lang="nl-BE" dirty="0"/>
              <a:t>Input voor </a:t>
            </a:r>
            <a:r>
              <a:rPr lang="nl-BE" b="1" dirty="0"/>
              <a:t>bijsturing ecologiepremie </a:t>
            </a:r>
            <a:r>
              <a:rPr lang="nl-BE" dirty="0"/>
              <a:t>of voor andere financiële ondersteuning (</a:t>
            </a:r>
            <a:r>
              <a:rPr lang="nl-BE" b="1" dirty="0"/>
              <a:t>VLAIO</a:t>
            </a:r>
            <a:r>
              <a:rPr lang="nl-BE" dirty="0"/>
              <a:t> neemt deel aan GD)</a:t>
            </a:r>
          </a:p>
          <a:p>
            <a:endParaRPr lang="nl-BE" dirty="0"/>
          </a:p>
          <a:p>
            <a:r>
              <a:rPr lang="nl-BE" b="1" dirty="0"/>
              <a:t>Identificeren van knelpunten </a:t>
            </a:r>
            <a:r>
              <a:rPr lang="nl-BE" dirty="0"/>
              <a:t>en nodige stappen voor transitie naar HFK-vrije koeling</a:t>
            </a:r>
          </a:p>
          <a:p>
            <a:endParaRPr lang="nl-BE" dirty="0"/>
          </a:p>
          <a:p>
            <a:r>
              <a:rPr lang="nl-BE" b="1" dirty="0"/>
              <a:t>Input voor Vlaamse standpuntbepaling in internationale onderhandelingen</a:t>
            </a:r>
            <a:r>
              <a:rPr lang="nl-BE" dirty="0"/>
              <a:t> (herziening F-gasverordening 2022)</a:t>
            </a:r>
          </a:p>
          <a:p>
            <a:endParaRPr lang="nl-BE" dirty="0"/>
          </a:p>
        </p:txBody>
      </p:sp>
      <p:sp>
        <p:nvSpPr>
          <p:cNvPr id="4" name="Slide Number Placeholder 3"/>
          <p:cNvSpPr>
            <a:spLocks noGrp="1"/>
          </p:cNvSpPr>
          <p:nvPr>
            <p:ph type="sldNum" sz="quarter" idx="12"/>
          </p:nvPr>
        </p:nvSpPr>
        <p:spPr/>
        <p:txBody>
          <a:bodyPr/>
          <a:lstStyle/>
          <a:p>
            <a:fld id="{7AE184E0-0BD4-4705-A12B-9B71DDE63301}" type="slidenum">
              <a:rPr lang="nl-BE" noProof="0" smtClean="0"/>
              <a:t>24</a:t>
            </a:fld>
            <a:endParaRPr lang="nl-BE" noProof="0" dirty="0"/>
          </a:p>
        </p:txBody>
      </p:sp>
    </p:spTree>
    <p:extLst>
      <p:ext uri="{BB962C8B-B14F-4D97-AF65-F5344CB8AC3E}">
        <p14:creationId xmlns:p14="http://schemas.microsoft.com/office/powerpoint/2010/main" val="17240082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Overzicht</a:t>
            </a:r>
            <a:endParaRPr lang="en-GB" dirty="0"/>
          </a:p>
        </p:txBody>
      </p:sp>
      <p:sp>
        <p:nvSpPr>
          <p:cNvPr id="4" name="Slide Number Placeholder 3"/>
          <p:cNvSpPr>
            <a:spLocks noGrp="1"/>
          </p:cNvSpPr>
          <p:nvPr>
            <p:ph type="sldNum" sz="quarter" idx="12"/>
          </p:nvPr>
        </p:nvSpPr>
        <p:spPr/>
        <p:txBody>
          <a:bodyPr/>
          <a:lstStyle/>
          <a:p>
            <a:fld id="{7AE184E0-0BD4-4705-A12B-9B71DDE63301}" type="slidenum">
              <a:rPr lang="nl-BE" noProof="0" smtClean="0"/>
              <a:t>25</a:t>
            </a:fld>
            <a:endParaRPr lang="nl-BE" noProof="0" dirty="0"/>
          </a:p>
        </p:txBody>
      </p:sp>
      <p:graphicFrame>
        <p:nvGraphicFramePr>
          <p:cNvPr id="5" name="Diagram 4"/>
          <p:cNvGraphicFramePr/>
          <p:nvPr>
            <p:extLst>
              <p:ext uri="{D42A27DB-BD31-4B8C-83A1-F6EECF244321}">
                <p14:modId xmlns:p14="http://schemas.microsoft.com/office/powerpoint/2010/main" val="1286444902"/>
              </p:ext>
            </p:extLst>
          </p:nvPr>
        </p:nvGraphicFramePr>
        <p:xfrm>
          <a:off x="2889779" y="1023761"/>
          <a:ext cx="11559117" cy="7706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Content Placeholder 4"/>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7129028" y="3837709"/>
            <a:ext cx="3104037" cy="1976475"/>
          </a:xfrm>
        </p:spPr>
      </p:pic>
    </p:spTree>
    <p:extLst>
      <p:ext uri="{BB962C8B-B14F-4D97-AF65-F5344CB8AC3E}">
        <p14:creationId xmlns:p14="http://schemas.microsoft.com/office/powerpoint/2010/main" val="32628677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500" dirty="0" err="1" smtClean="0"/>
              <a:t>Prof.</a:t>
            </a:r>
            <a:r>
              <a:rPr lang="en-GB" sz="3500" dirty="0" smtClean="0"/>
              <a:t> dr. </a:t>
            </a:r>
            <a:r>
              <a:rPr lang="en-GB" sz="3500" dirty="0" err="1" smtClean="0"/>
              <a:t>ir.</a:t>
            </a:r>
            <a:r>
              <a:rPr lang="en-GB" sz="3500" dirty="0" smtClean="0"/>
              <a:t> Steven Lecompte</a:t>
            </a:r>
            <a:r>
              <a:rPr lang="en-GB" dirty="0"/>
              <a:t/>
            </a:r>
            <a:br>
              <a:rPr lang="en-GB" dirty="0"/>
            </a:br>
            <a:r>
              <a:rPr lang="en-GB" dirty="0"/>
              <a:t/>
            </a:r>
            <a:br>
              <a:rPr lang="en-GB" dirty="0"/>
            </a:br>
            <a:r>
              <a:rPr lang="en-GB" dirty="0"/>
              <a:t/>
            </a:r>
            <a:br>
              <a:rPr lang="en-GB" dirty="0"/>
            </a:br>
            <a:r>
              <a:rPr lang="en-GB" cap="all" dirty="0"/>
              <a:t>DEPARTMENT OF electromechanical, </a:t>
            </a:r>
            <a:br>
              <a:rPr lang="en-GB" cap="all" dirty="0"/>
            </a:br>
            <a:r>
              <a:rPr lang="en-GB" cap="all" dirty="0"/>
              <a:t>systems and metal engineering</a:t>
            </a:r>
            <a:br>
              <a:rPr lang="en-GB" cap="all" dirty="0"/>
            </a:br>
            <a:r>
              <a:rPr lang="en-GB" dirty="0"/>
              <a:t/>
            </a:r>
            <a:br>
              <a:rPr lang="en-GB" dirty="0"/>
            </a:br>
            <a:r>
              <a:rPr lang="en-GB" dirty="0"/>
              <a:t>E	steven.lecompte@ugent.be</a:t>
            </a:r>
            <a:br>
              <a:rPr lang="en-GB" dirty="0"/>
            </a:br>
            <a:r>
              <a:rPr lang="en-GB" dirty="0"/>
              <a:t>T	+32 9 264 33 55</a:t>
            </a:r>
            <a:br>
              <a:rPr lang="en-GB" dirty="0"/>
            </a:br>
            <a:r>
              <a:rPr lang="en-GB" dirty="0"/>
              <a:t>M	+32 470 04 55 24</a:t>
            </a:r>
            <a:br>
              <a:rPr lang="en-GB" dirty="0"/>
            </a:br>
            <a:r>
              <a:rPr lang="en-GB" dirty="0"/>
              <a:t/>
            </a:r>
            <a:br>
              <a:rPr lang="en-GB" dirty="0"/>
            </a:br>
            <a:r>
              <a:rPr lang="en-GB" dirty="0"/>
              <a:t>www.ugent.be</a:t>
            </a:r>
            <a:br>
              <a:rPr lang="en-GB" dirty="0"/>
            </a:br>
            <a:endParaRPr lang="en-GB" dirty="0"/>
          </a:p>
        </p:txBody>
      </p:sp>
      <p:sp>
        <p:nvSpPr>
          <p:cNvPr id="4" name="Tijdelijke aanduiding voor tekst 3"/>
          <p:cNvSpPr>
            <a:spLocks noGrp="1"/>
          </p:cNvSpPr>
          <p:nvPr>
            <p:ph type="body" sz="quarter" idx="10"/>
          </p:nvPr>
        </p:nvSpPr>
        <p:spPr/>
        <p:txBody>
          <a:bodyPr/>
          <a:lstStyle/>
          <a:p>
            <a:r>
              <a:rPr lang="nl-NL" dirty="0" err="1"/>
              <a:t>Ghent</a:t>
            </a:r>
            <a:r>
              <a:rPr lang="nl-NL" dirty="0"/>
              <a:t> University</a:t>
            </a:r>
            <a:br>
              <a:rPr lang="nl-NL" dirty="0"/>
            </a:br>
            <a:r>
              <a:rPr lang="nl-NL" dirty="0"/>
              <a:t>@</a:t>
            </a:r>
            <a:r>
              <a:rPr lang="nl-NL" dirty="0" err="1"/>
              <a:t>ugent</a:t>
            </a:r>
            <a:r>
              <a:rPr lang="nl-NL" dirty="0"/>
              <a:t/>
            </a:r>
            <a:br>
              <a:rPr lang="nl-NL" dirty="0"/>
            </a:br>
            <a:r>
              <a:rPr lang="nl-NL" dirty="0" err="1"/>
              <a:t>Ghent</a:t>
            </a:r>
            <a:r>
              <a:rPr lang="nl-NL" dirty="0"/>
              <a:t> University</a:t>
            </a:r>
          </a:p>
          <a:p>
            <a:endParaRPr lang="nl-NL" dirty="0"/>
          </a:p>
        </p:txBody>
      </p:sp>
      <p:pic>
        <p:nvPicPr>
          <p:cNvPr id="5"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2000" y="3161604"/>
            <a:ext cx="280417" cy="335281"/>
          </a:xfrm>
          <a:prstGeom prst="rect">
            <a:avLst/>
          </a:prstGeom>
        </p:spPr>
      </p:pic>
      <p:pic>
        <p:nvPicPr>
          <p:cNvPr id="6"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2000" y="3599274"/>
            <a:ext cx="280417" cy="356617"/>
          </a:xfrm>
          <a:prstGeom prst="rect">
            <a:avLst/>
          </a:prstGeom>
        </p:spPr>
      </p:pic>
      <p:pic>
        <p:nvPicPr>
          <p:cNvPr id="7"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2000" y="4103436"/>
            <a:ext cx="280417" cy="280417"/>
          </a:xfrm>
          <a:prstGeom prst="rect">
            <a:avLst/>
          </a:prstGeom>
        </p:spPr>
      </p:pic>
    </p:spTree>
    <p:extLst>
      <p:ext uri="{BB962C8B-B14F-4D97-AF65-F5344CB8AC3E}">
        <p14:creationId xmlns:p14="http://schemas.microsoft.com/office/powerpoint/2010/main" val="1741124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UGent onderzoeksgroep</a:t>
            </a:r>
            <a:endParaRPr lang="en-US" dirty="0"/>
          </a:p>
        </p:txBody>
      </p:sp>
      <p:sp>
        <p:nvSpPr>
          <p:cNvPr id="3" name="Tijdelijke aanduiding voor inhoud 2"/>
          <p:cNvSpPr>
            <a:spLocks noGrp="1"/>
          </p:cNvSpPr>
          <p:nvPr>
            <p:ph idx="1"/>
          </p:nvPr>
        </p:nvSpPr>
        <p:spPr/>
        <p:txBody>
          <a:bodyPr/>
          <a:lstStyle/>
          <a:p>
            <a:r>
              <a:rPr lang="en-GB" b="1" dirty="0" smtClean="0"/>
              <a:t>Sustainable </a:t>
            </a:r>
            <a:r>
              <a:rPr lang="en-GB" b="1" dirty="0"/>
              <a:t>Thermo-Fluid Energy Systems (STFES)</a:t>
            </a:r>
            <a:endParaRPr lang="en-US" b="1" dirty="0"/>
          </a:p>
        </p:txBody>
      </p:sp>
      <p:grpSp>
        <p:nvGrpSpPr>
          <p:cNvPr id="8" name="Group 7"/>
          <p:cNvGrpSpPr/>
          <p:nvPr/>
        </p:nvGrpSpPr>
        <p:grpSpPr>
          <a:xfrm>
            <a:off x="3232411" y="3008626"/>
            <a:ext cx="6675390" cy="5645599"/>
            <a:chOff x="3024447" y="1432866"/>
            <a:chExt cx="10815240" cy="7230860"/>
          </a:xfrm>
        </p:grpSpPr>
        <p:sp>
          <p:nvSpPr>
            <p:cNvPr id="4" name="Rounded Rectangle 3"/>
            <p:cNvSpPr/>
            <p:nvPr/>
          </p:nvSpPr>
          <p:spPr>
            <a:xfrm>
              <a:off x="3024447" y="5048106"/>
              <a:ext cx="5400000" cy="36000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44" b="1" dirty="0">
                  <a:solidFill>
                    <a:srgbClr val="FF0000"/>
                  </a:solidFill>
                </a:rPr>
                <a:t>Combustion and storage of alternative fuels and e-fuels</a:t>
              </a:r>
              <a:endParaRPr lang="en-GB" sz="2844" dirty="0"/>
            </a:p>
          </p:txBody>
        </p:sp>
        <p:sp>
          <p:nvSpPr>
            <p:cNvPr id="5" name="Rounded Rectangle 4"/>
            <p:cNvSpPr/>
            <p:nvPr/>
          </p:nvSpPr>
          <p:spPr>
            <a:xfrm>
              <a:off x="3024447" y="1432866"/>
              <a:ext cx="5400000" cy="3600000"/>
            </a:xfrm>
            <a:prstGeom prst="roundRect">
              <a:avLst/>
            </a:prstGeom>
            <a:noFill/>
            <a:ln w="3810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44" b="1" dirty="0">
                  <a:solidFill>
                    <a:srgbClr val="0070C0"/>
                  </a:solidFill>
                </a:rPr>
                <a:t>Fluid mechanics in complex structures and systems</a:t>
              </a:r>
            </a:p>
          </p:txBody>
        </p:sp>
        <p:sp>
          <p:nvSpPr>
            <p:cNvPr id="6" name="Rounded Rectangle 5"/>
            <p:cNvSpPr/>
            <p:nvPr/>
          </p:nvSpPr>
          <p:spPr>
            <a:xfrm>
              <a:off x="8439687" y="1440676"/>
              <a:ext cx="5400000" cy="3600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44" b="1" dirty="0">
                  <a:solidFill>
                    <a:srgbClr val="FF0000"/>
                  </a:solidFill>
                </a:rPr>
                <a:t>Heat transfer and thermal energy storage </a:t>
              </a:r>
            </a:p>
          </p:txBody>
        </p:sp>
        <p:sp>
          <p:nvSpPr>
            <p:cNvPr id="7" name="Rounded Rectangle 6"/>
            <p:cNvSpPr/>
            <p:nvPr/>
          </p:nvSpPr>
          <p:spPr>
            <a:xfrm>
              <a:off x="8439687" y="5063726"/>
              <a:ext cx="5400000" cy="3600000"/>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44" b="1" dirty="0">
                  <a:solidFill>
                    <a:srgbClr val="7030A0"/>
                  </a:solidFill>
                </a:rPr>
                <a:t>Thermal system analysis and optimization</a:t>
              </a:r>
            </a:p>
            <a:p>
              <a:pPr algn="ctr"/>
              <a:endParaRPr lang="en-GB" sz="3641" dirty="0"/>
            </a:p>
          </p:txBody>
        </p:sp>
      </p:grpSp>
      <p:pic>
        <p:nvPicPr>
          <p:cNvPr id="10" name="Picture 9"/>
          <p:cNvPicPr>
            <a:picLocks noChangeAspect="1"/>
          </p:cNvPicPr>
          <p:nvPr/>
        </p:nvPicPr>
        <p:blipFill>
          <a:blip r:embed="rId2"/>
          <a:stretch>
            <a:fillRect/>
          </a:stretch>
        </p:blipFill>
        <p:spPr>
          <a:xfrm>
            <a:off x="97776" y="3058168"/>
            <a:ext cx="3064878" cy="2220168"/>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68" y="5981149"/>
            <a:ext cx="3049967" cy="2058968"/>
          </a:xfrm>
          <a:prstGeom prst="rect">
            <a:avLst/>
          </a:prstGeom>
        </p:spPr>
      </p:pic>
      <p:pic>
        <p:nvPicPr>
          <p:cNvPr id="12" name="Picture 2" descr="C:\Users\steven\Documents\Doctoraat\Thesis\chapt7\figs\setu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32469" y="5314384"/>
            <a:ext cx="2480459" cy="37206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81407" y="3304095"/>
            <a:ext cx="3059714" cy="2010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p:cNvSpPr txBox="1">
            <a:spLocks/>
          </p:cNvSpPr>
          <p:nvPr/>
        </p:nvSpPr>
        <p:spPr>
          <a:xfrm>
            <a:off x="13409143" y="2959860"/>
            <a:ext cx="3933287" cy="5509770"/>
          </a:xfrm>
          <a:prstGeom prst="rect">
            <a:avLst/>
          </a:prstGeom>
        </p:spPr>
        <p:txBody>
          <a:bodyPr vert="horz" lIns="130040" tIns="65020" rIns="130040" bIns="65020" rtlCol="0" anchor="t">
            <a:normAutofit/>
          </a:bodyPr>
          <a:lstStyle>
            <a:lvl1pPr marL="228600" indent="-228600" algn="l" defTabSz="914400" rtl="0" eaLnBrk="1" latinLnBrk="0" hangingPunct="1">
              <a:lnSpc>
                <a:spcPct val="100000"/>
              </a:lnSpc>
              <a:spcBef>
                <a:spcPts val="1000"/>
              </a:spcBef>
              <a:buFont typeface="Arial"/>
              <a:buChar char="•"/>
              <a:defRPr sz="20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6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1950" dirty="0">
                <a:latin typeface="Arial"/>
                <a:cs typeface="Arial"/>
              </a:rPr>
              <a:t>Prof. J. Degroote </a:t>
            </a:r>
            <a:endParaRPr lang="en-GB" sz="1991" dirty="0"/>
          </a:p>
          <a:p>
            <a:pPr marL="0" indent="0">
              <a:buNone/>
            </a:pPr>
            <a:r>
              <a:rPr lang="en-GB" sz="1991" i="1" dirty="0"/>
              <a:t>(Fluid Mechanics)</a:t>
            </a:r>
          </a:p>
          <a:p>
            <a:pPr marL="0" indent="0">
              <a:buNone/>
            </a:pPr>
            <a:endParaRPr lang="en-GB" sz="1950" i="1" dirty="0">
              <a:latin typeface="Arial"/>
              <a:cs typeface="Arial"/>
            </a:endParaRPr>
          </a:p>
          <a:p>
            <a:r>
              <a:rPr lang="en-GB" sz="1950" dirty="0">
                <a:latin typeface="Arial"/>
                <a:cs typeface="Arial"/>
              </a:rPr>
              <a:t>Prof. M. De Paepe </a:t>
            </a:r>
            <a:endParaRPr lang="en-GB" sz="1950" dirty="0">
              <a:cs typeface="Arial"/>
            </a:endParaRPr>
          </a:p>
          <a:p>
            <a:pPr marL="0" indent="0">
              <a:buNone/>
            </a:pPr>
            <a:r>
              <a:rPr lang="en-GB" sz="1950" i="1" dirty="0">
                <a:latin typeface="Arial"/>
                <a:cs typeface="Arial"/>
              </a:rPr>
              <a:t>(Thermodynamics </a:t>
            </a:r>
            <a:br>
              <a:rPr lang="en-GB" sz="1950" i="1" dirty="0">
                <a:latin typeface="Arial"/>
                <a:cs typeface="Arial"/>
              </a:rPr>
            </a:br>
            <a:r>
              <a:rPr lang="en-GB" sz="1950" i="1" dirty="0">
                <a:latin typeface="Arial"/>
                <a:cs typeface="Arial"/>
              </a:rPr>
              <a:t>&amp; Heat Transfer)</a:t>
            </a:r>
          </a:p>
          <a:p>
            <a:pPr marL="0" indent="0">
              <a:buNone/>
            </a:pPr>
            <a:endParaRPr lang="en-GB" sz="1950" i="1" dirty="0">
              <a:latin typeface="Arial"/>
              <a:cs typeface="Arial"/>
            </a:endParaRPr>
          </a:p>
          <a:p>
            <a:r>
              <a:rPr lang="en-GB" sz="1950" dirty="0">
                <a:latin typeface="Arial"/>
                <a:cs typeface="Arial"/>
              </a:rPr>
              <a:t>Prof. S. Verhelst </a:t>
            </a:r>
            <a:endParaRPr lang="en-GB" sz="1950" dirty="0">
              <a:cs typeface="Arial"/>
            </a:endParaRPr>
          </a:p>
          <a:p>
            <a:pPr marL="0" indent="0">
              <a:buNone/>
            </a:pPr>
            <a:r>
              <a:rPr lang="en-GB" sz="1991" i="1" dirty="0"/>
              <a:t>(Combustion engines)</a:t>
            </a:r>
          </a:p>
          <a:p>
            <a:pPr marL="0" indent="0">
              <a:buNone/>
            </a:pPr>
            <a:endParaRPr lang="en-GB" sz="1950" i="1" dirty="0">
              <a:latin typeface="Arial"/>
              <a:cs typeface="Arial"/>
            </a:endParaRPr>
          </a:p>
          <a:p>
            <a:r>
              <a:rPr lang="en-GB" sz="1950" dirty="0">
                <a:latin typeface="Arial"/>
                <a:cs typeface="Arial"/>
              </a:rPr>
              <a:t>Prof. S. Lecompte</a:t>
            </a:r>
          </a:p>
          <a:p>
            <a:pPr marL="0" indent="0">
              <a:buNone/>
            </a:pPr>
            <a:r>
              <a:rPr lang="en-GB" sz="1991" i="1" dirty="0"/>
              <a:t>(Thermal Machines)</a:t>
            </a:r>
          </a:p>
          <a:p>
            <a:pPr marL="0" indent="0">
              <a:buNone/>
            </a:pPr>
            <a:endParaRPr lang="en-GB" sz="1950" i="1" dirty="0">
              <a:latin typeface="Arial"/>
              <a:cs typeface="Arial"/>
            </a:endParaRPr>
          </a:p>
          <a:p>
            <a:pPr marL="0" indent="0">
              <a:buNone/>
            </a:pPr>
            <a:endParaRPr lang="en-GB" sz="1991" i="1" dirty="0"/>
          </a:p>
        </p:txBody>
      </p:sp>
      <p:pic>
        <p:nvPicPr>
          <p:cNvPr id="9" name="Picture 14">
            <a:extLst>
              <a:ext uri="{FF2B5EF4-FFF2-40B4-BE49-F238E27FC236}">
                <a16:creationId xmlns:a16="http://schemas.microsoft.com/office/drawing/2014/main" id="{7704E8FD-5F8F-4401-BE1D-1CD7C18B1804}"/>
              </a:ext>
            </a:extLst>
          </p:cNvPr>
          <p:cNvPicPr>
            <a:picLocks noChangeAspect="1"/>
          </p:cNvPicPr>
          <p:nvPr/>
        </p:nvPicPr>
        <p:blipFill>
          <a:blip r:embed="rId6"/>
          <a:stretch>
            <a:fillRect/>
          </a:stretch>
        </p:blipFill>
        <p:spPr>
          <a:xfrm>
            <a:off x="16104234" y="2884112"/>
            <a:ext cx="831815" cy="1244988"/>
          </a:xfrm>
          <a:prstGeom prst="rect">
            <a:avLst/>
          </a:prstGeom>
        </p:spPr>
      </p:pic>
      <p:pic>
        <p:nvPicPr>
          <p:cNvPr id="15" name="Picture 15">
            <a:extLst>
              <a:ext uri="{FF2B5EF4-FFF2-40B4-BE49-F238E27FC236}">
                <a16:creationId xmlns:a16="http://schemas.microsoft.com/office/drawing/2014/main" id="{A299AB2A-4B51-4929-A2FA-D2E45A7F2B3F}"/>
              </a:ext>
            </a:extLst>
          </p:cNvPr>
          <p:cNvPicPr>
            <a:picLocks noChangeAspect="1"/>
          </p:cNvPicPr>
          <p:nvPr/>
        </p:nvPicPr>
        <p:blipFill>
          <a:blip r:embed="rId7"/>
          <a:stretch>
            <a:fillRect/>
          </a:stretch>
        </p:blipFill>
        <p:spPr>
          <a:xfrm>
            <a:off x="16086750" y="4307027"/>
            <a:ext cx="835483" cy="1189672"/>
          </a:xfrm>
          <a:prstGeom prst="rect">
            <a:avLst/>
          </a:prstGeom>
        </p:spPr>
      </p:pic>
      <p:pic>
        <p:nvPicPr>
          <p:cNvPr id="16" name="Picture 16">
            <a:extLst>
              <a:ext uri="{FF2B5EF4-FFF2-40B4-BE49-F238E27FC236}">
                <a16:creationId xmlns:a16="http://schemas.microsoft.com/office/drawing/2014/main" id="{28A82148-B095-4DA2-A756-334D7A600459}"/>
              </a:ext>
            </a:extLst>
          </p:cNvPr>
          <p:cNvPicPr>
            <a:picLocks noChangeAspect="1"/>
          </p:cNvPicPr>
          <p:nvPr/>
        </p:nvPicPr>
        <p:blipFill>
          <a:blip r:embed="rId8"/>
          <a:stretch>
            <a:fillRect/>
          </a:stretch>
        </p:blipFill>
        <p:spPr>
          <a:xfrm>
            <a:off x="16086707" y="5537398"/>
            <a:ext cx="866006" cy="1229724"/>
          </a:xfrm>
          <a:prstGeom prst="rect">
            <a:avLst/>
          </a:prstGeom>
        </p:spPr>
      </p:pic>
      <p:pic>
        <p:nvPicPr>
          <p:cNvPr id="17" name="Picture 17" descr="A picture containing person, person, outdoor, glasses&#10;&#10;Description automatically generated">
            <a:extLst>
              <a:ext uri="{FF2B5EF4-FFF2-40B4-BE49-F238E27FC236}">
                <a16:creationId xmlns:a16="http://schemas.microsoft.com/office/drawing/2014/main" id="{0565AF14-5176-4DA1-9A93-590D6C8A2291}"/>
              </a:ext>
            </a:extLst>
          </p:cNvPr>
          <p:cNvPicPr>
            <a:picLocks noChangeAspect="1"/>
          </p:cNvPicPr>
          <p:nvPr/>
        </p:nvPicPr>
        <p:blipFill>
          <a:blip r:embed="rId9"/>
          <a:stretch>
            <a:fillRect/>
          </a:stretch>
        </p:blipFill>
        <p:spPr>
          <a:xfrm>
            <a:off x="16089574" y="6879335"/>
            <a:ext cx="845126" cy="1244988"/>
          </a:xfrm>
          <a:prstGeom prst="rect">
            <a:avLst/>
          </a:prstGeom>
        </p:spPr>
      </p:pic>
    </p:spTree>
    <p:extLst>
      <p:ext uri="{BB962C8B-B14F-4D97-AF65-F5344CB8AC3E}">
        <p14:creationId xmlns:p14="http://schemas.microsoft.com/office/powerpoint/2010/main" val="3366291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6564" y="6352391"/>
            <a:ext cx="4054913" cy="3196247"/>
          </a:xfrm>
          <a:prstGeom prst="rect">
            <a:avLst/>
          </a:prstGeom>
        </p:spPr>
      </p:pic>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912" y="2031092"/>
            <a:ext cx="4131117" cy="23042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pic>
        <p:nvPicPr>
          <p:cNvPr id="8" name="Image 5" descr="C:\Users\olivi\AppData\Local\Temp\Schem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431" y="5935525"/>
            <a:ext cx="3823468" cy="2260855"/>
          </a:xfrm>
          <a:prstGeom prst="rect">
            <a:avLst/>
          </a:prstGeom>
          <a:noFill/>
          <a:ln>
            <a:noFill/>
          </a:ln>
        </p:spPr>
      </p:pic>
      <p:sp>
        <p:nvSpPr>
          <p:cNvPr id="2" name="Title 1"/>
          <p:cNvSpPr>
            <a:spLocks noGrp="1"/>
          </p:cNvSpPr>
          <p:nvPr>
            <p:ph type="title"/>
          </p:nvPr>
        </p:nvSpPr>
        <p:spPr/>
        <p:txBody>
          <a:bodyPr/>
          <a:lstStyle/>
          <a:p>
            <a:r>
              <a:rPr lang="nl-BE" dirty="0" smtClean="0"/>
              <a:t>Thermische machines</a:t>
            </a:r>
            <a:endParaRPr lang="nl-BE" dirty="0"/>
          </a:p>
        </p:txBody>
      </p:sp>
      <p:sp>
        <p:nvSpPr>
          <p:cNvPr id="4" name="Slide Number Placeholder 3"/>
          <p:cNvSpPr>
            <a:spLocks noGrp="1"/>
          </p:cNvSpPr>
          <p:nvPr>
            <p:ph type="sldNum" sz="quarter" idx="12"/>
          </p:nvPr>
        </p:nvSpPr>
        <p:spPr/>
        <p:txBody>
          <a:bodyPr/>
          <a:lstStyle/>
          <a:p>
            <a:fld id="{7AE184E0-0BD4-4705-A12B-9B71DDE63301}" type="slidenum">
              <a:rPr lang="nl-BE" noProof="0" smtClean="0"/>
              <a:t>4</a:t>
            </a:fld>
            <a:endParaRPr lang="nl-BE" noProof="0" dirty="0"/>
          </a:p>
        </p:txBody>
      </p:sp>
      <p:graphicFrame>
        <p:nvGraphicFramePr>
          <p:cNvPr id="5" name="Diagram 4"/>
          <p:cNvGraphicFramePr/>
          <p:nvPr>
            <p:extLst/>
          </p:nvPr>
        </p:nvGraphicFramePr>
        <p:xfrm>
          <a:off x="1103088" y="1064062"/>
          <a:ext cx="13239206" cy="80409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8"/>
          <p:cNvPicPr>
            <a:picLocks noChangeAspect="1"/>
          </p:cNvPicPr>
          <p:nvPr/>
        </p:nvPicPr>
        <p:blipFill rotWithShape="1">
          <a:blip r:embed="rId10" cstate="print">
            <a:extLst>
              <a:ext uri="{28A0092B-C50C-407E-A947-70E740481C1C}">
                <a14:useLocalDpi xmlns:a14="http://schemas.microsoft.com/office/drawing/2010/main" val="0"/>
              </a:ext>
            </a:extLst>
          </a:blip>
          <a:srcRect l="40136" r="19729"/>
          <a:stretch/>
        </p:blipFill>
        <p:spPr>
          <a:xfrm rot="16200000">
            <a:off x="14156403" y="2993813"/>
            <a:ext cx="2868234" cy="3824252"/>
          </a:xfrm>
          <a:prstGeom prst="rect">
            <a:avLst/>
          </a:prstGeom>
        </p:spPr>
      </p:pic>
      <p:sp>
        <p:nvSpPr>
          <p:cNvPr id="17" name="TextBox 16"/>
          <p:cNvSpPr txBox="1"/>
          <p:nvPr/>
        </p:nvSpPr>
        <p:spPr>
          <a:xfrm>
            <a:off x="11713029" y="4244529"/>
            <a:ext cx="2409372" cy="1477328"/>
          </a:xfrm>
          <a:prstGeom prst="rect">
            <a:avLst/>
          </a:prstGeom>
          <a:noFill/>
        </p:spPr>
        <p:txBody>
          <a:bodyPr wrap="square" rtlCol="0">
            <a:spAutoFit/>
          </a:bodyPr>
          <a:lstStyle/>
          <a:p>
            <a:pPr algn="ctr">
              <a:lnSpc>
                <a:spcPct val="120000"/>
              </a:lnSpc>
            </a:pPr>
            <a:r>
              <a:rPr lang="en-GB" sz="2500" b="1" dirty="0">
                <a:solidFill>
                  <a:srgbClr val="1E64C8"/>
                </a:solidFill>
              </a:rPr>
              <a:t>Expanders</a:t>
            </a:r>
          </a:p>
          <a:p>
            <a:pPr algn="ctr">
              <a:lnSpc>
                <a:spcPct val="120000"/>
              </a:lnSpc>
            </a:pPr>
            <a:r>
              <a:rPr lang="en-GB" sz="2500" b="1" dirty="0">
                <a:solidFill>
                  <a:srgbClr val="1E64C8"/>
                </a:solidFill>
              </a:rPr>
              <a:t>&amp;</a:t>
            </a:r>
          </a:p>
          <a:p>
            <a:pPr algn="ctr">
              <a:lnSpc>
                <a:spcPct val="120000"/>
              </a:lnSpc>
            </a:pPr>
            <a:r>
              <a:rPr lang="en-GB" sz="2500" b="1" dirty="0">
                <a:solidFill>
                  <a:srgbClr val="1E64C8"/>
                </a:solidFill>
              </a:rPr>
              <a:t>Compressors</a:t>
            </a:r>
          </a:p>
        </p:txBody>
      </p:sp>
      <p:sp>
        <p:nvSpPr>
          <p:cNvPr id="18" name="TextBox 17"/>
          <p:cNvSpPr txBox="1"/>
          <p:nvPr/>
        </p:nvSpPr>
        <p:spPr>
          <a:xfrm>
            <a:off x="13932449" y="1021487"/>
            <a:ext cx="1851932" cy="1477328"/>
          </a:xfrm>
          <a:prstGeom prst="rect">
            <a:avLst/>
          </a:prstGeom>
          <a:noFill/>
        </p:spPr>
        <p:txBody>
          <a:bodyPr wrap="square" rtlCol="0">
            <a:spAutoFit/>
          </a:bodyPr>
          <a:lstStyle/>
          <a:p>
            <a:pPr algn="ctr">
              <a:lnSpc>
                <a:spcPct val="120000"/>
              </a:lnSpc>
            </a:pPr>
            <a:r>
              <a:rPr lang="en-GB" sz="2500" b="1" dirty="0">
                <a:solidFill>
                  <a:srgbClr val="1E64C8"/>
                </a:solidFill>
              </a:rPr>
              <a:t>Organic Rankine Cycles</a:t>
            </a:r>
          </a:p>
        </p:txBody>
      </p:sp>
      <p:sp>
        <p:nvSpPr>
          <p:cNvPr id="19" name="TextBox 18"/>
          <p:cNvSpPr txBox="1"/>
          <p:nvPr/>
        </p:nvSpPr>
        <p:spPr>
          <a:xfrm>
            <a:off x="14700446" y="7369091"/>
            <a:ext cx="2248013" cy="1477328"/>
          </a:xfrm>
          <a:prstGeom prst="rect">
            <a:avLst/>
          </a:prstGeom>
          <a:noFill/>
        </p:spPr>
        <p:txBody>
          <a:bodyPr wrap="square" rtlCol="0">
            <a:spAutoFit/>
          </a:bodyPr>
          <a:lstStyle/>
          <a:p>
            <a:pPr algn="ctr">
              <a:lnSpc>
                <a:spcPct val="120000"/>
              </a:lnSpc>
            </a:pPr>
            <a:r>
              <a:rPr lang="en-GB" sz="2500" b="1" dirty="0">
                <a:solidFill>
                  <a:srgbClr val="1E64C8"/>
                </a:solidFill>
              </a:rPr>
              <a:t>Heat pumps &amp;</a:t>
            </a:r>
          </a:p>
          <a:p>
            <a:pPr algn="ctr">
              <a:lnSpc>
                <a:spcPct val="120000"/>
              </a:lnSpc>
            </a:pPr>
            <a:r>
              <a:rPr lang="en-GB" sz="2500" b="1" dirty="0">
                <a:solidFill>
                  <a:srgbClr val="1E64C8"/>
                </a:solidFill>
              </a:rPr>
              <a:t>Refrigeration</a:t>
            </a:r>
          </a:p>
        </p:txBody>
      </p:sp>
      <p:sp>
        <p:nvSpPr>
          <p:cNvPr id="20" name="TextBox 19"/>
          <p:cNvSpPr txBox="1"/>
          <p:nvPr/>
        </p:nvSpPr>
        <p:spPr>
          <a:xfrm>
            <a:off x="2079901" y="1451159"/>
            <a:ext cx="1851932" cy="511615"/>
          </a:xfrm>
          <a:prstGeom prst="rect">
            <a:avLst/>
          </a:prstGeom>
          <a:noFill/>
        </p:spPr>
        <p:txBody>
          <a:bodyPr wrap="square" rtlCol="0">
            <a:spAutoFit/>
          </a:bodyPr>
          <a:lstStyle/>
          <a:p>
            <a:pPr algn="ctr">
              <a:lnSpc>
                <a:spcPct val="120000"/>
              </a:lnSpc>
            </a:pPr>
            <a:r>
              <a:rPr lang="en-GB" sz="2500" b="1" dirty="0">
                <a:solidFill>
                  <a:srgbClr val="1E64C8"/>
                </a:solidFill>
              </a:rPr>
              <a:t>Integration</a:t>
            </a:r>
          </a:p>
        </p:txBody>
      </p:sp>
      <p:sp>
        <p:nvSpPr>
          <p:cNvPr id="21" name="TextBox 20"/>
          <p:cNvSpPr txBox="1"/>
          <p:nvPr/>
        </p:nvSpPr>
        <p:spPr>
          <a:xfrm>
            <a:off x="748947" y="5075865"/>
            <a:ext cx="2661909" cy="511615"/>
          </a:xfrm>
          <a:prstGeom prst="rect">
            <a:avLst/>
          </a:prstGeom>
          <a:noFill/>
        </p:spPr>
        <p:txBody>
          <a:bodyPr wrap="square" rtlCol="0">
            <a:spAutoFit/>
          </a:bodyPr>
          <a:lstStyle/>
          <a:p>
            <a:pPr algn="ctr">
              <a:lnSpc>
                <a:spcPct val="120000"/>
              </a:lnSpc>
            </a:pPr>
            <a:r>
              <a:rPr lang="en-GB" sz="2500" b="1" dirty="0">
                <a:solidFill>
                  <a:srgbClr val="1E64C8"/>
                </a:solidFill>
              </a:rPr>
              <a:t>Carnot</a:t>
            </a:r>
            <a:r>
              <a:rPr lang="en-GB" sz="2500" b="1" dirty="0">
                <a:solidFill>
                  <a:schemeClr val="bg2">
                    <a:lumMod val="50000"/>
                  </a:schemeClr>
                </a:solidFill>
              </a:rPr>
              <a:t> </a:t>
            </a:r>
            <a:r>
              <a:rPr lang="en-GB" sz="2500" b="1" dirty="0">
                <a:solidFill>
                  <a:srgbClr val="1E64C8"/>
                </a:solidFill>
              </a:rPr>
              <a:t>batteries</a:t>
            </a:r>
          </a:p>
        </p:txBody>
      </p:sp>
      <p:pic>
        <p:nvPicPr>
          <p:cNvPr id="22" name="Picture 2" descr="C:\Users\steven\Documents\Doctoraat\Thesis\chapt7\figs\setup.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340273" y="-24244"/>
            <a:ext cx="2845850" cy="4268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476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3589787" y="5939660"/>
            <a:ext cx="1026758" cy="535531"/>
          </a:xfrm>
          <a:prstGeom prst="rect">
            <a:avLst/>
          </a:prstGeom>
          <a:solidFill>
            <a:schemeClr val="bg1"/>
          </a:solidFill>
        </p:spPr>
        <p:txBody>
          <a:bodyPr wrap="square" rtlCol="0">
            <a:spAutoFit/>
          </a:bodyPr>
          <a:lstStyle/>
          <a:p>
            <a:pPr algn="ctr">
              <a:lnSpc>
                <a:spcPct val="120000"/>
              </a:lnSpc>
            </a:pPr>
            <a:r>
              <a:rPr lang="nl-BE" sz="1200" dirty="0" smtClean="0"/>
              <a:t>Residentieel AC</a:t>
            </a:r>
          </a:p>
        </p:txBody>
      </p:sp>
      <p:sp>
        <p:nvSpPr>
          <p:cNvPr id="2" name="Title 1"/>
          <p:cNvSpPr>
            <a:spLocks noGrp="1"/>
          </p:cNvSpPr>
          <p:nvPr>
            <p:ph type="title"/>
          </p:nvPr>
        </p:nvSpPr>
        <p:spPr/>
        <p:txBody>
          <a:bodyPr/>
          <a:lstStyle/>
          <a:p>
            <a:r>
              <a:rPr lang="en-GB" dirty="0" err="1" smtClean="0"/>
              <a:t>Koeling</a:t>
            </a:r>
            <a:r>
              <a:rPr lang="en-GB" dirty="0" smtClean="0"/>
              <a:t> </a:t>
            </a:r>
            <a:r>
              <a:rPr lang="en-GB" dirty="0" err="1" smtClean="0"/>
              <a:t>en</a:t>
            </a:r>
            <a:r>
              <a:rPr lang="en-GB" dirty="0" smtClean="0"/>
              <a:t> de impact </a:t>
            </a:r>
            <a:r>
              <a:rPr lang="en-GB" dirty="0" err="1" smtClean="0"/>
              <a:t>daarvan</a:t>
            </a:r>
            <a:endParaRPr lang="en-GB" dirty="0"/>
          </a:p>
        </p:txBody>
      </p:sp>
      <p:sp>
        <p:nvSpPr>
          <p:cNvPr id="4" name="Slide Number Placeholder 3"/>
          <p:cNvSpPr>
            <a:spLocks noGrp="1"/>
          </p:cNvSpPr>
          <p:nvPr>
            <p:ph type="sldNum" sz="quarter" idx="12"/>
          </p:nvPr>
        </p:nvSpPr>
        <p:spPr/>
        <p:txBody>
          <a:bodyPr/>
          <a:lstStyle/>
          <a:p>
            <a:fld id="{7AE184E0-0BD4-4705-A12B-9B71DDE63301}" type="slidenum">
              <a:rPr lang="nl-BE" noProof="0" smtClean="0"/>
              <a:t>5</a:t>
            </a:fld>
            <a:endParaRPr lang="nl-BE" noProof="0" dirty="0"/>
          </a:p>
        </p:txBody>
      </p:sp>
      <p:sp>
        <p:nvSpPr>
          <p:cNvPr id="6" name="Rectangle 5"/>
          <p:cNvSpPr/>
          <p:nvPr/>
        </p:nvSpPr>
        <p:spPr>
          <a:xfrm>
            <a:off x="15113533" y="7115820"/>
            <a:ext cx="1628972" cy="307777"/>
          </a:xfrm>
          <a:prstGeom prst="rect">
            <a:avLst/>
          </a:prstGeom>
        </p:spPr>
        <p:txBody>
          <a:bodyPr wrap="none">
            <a:spAutoFit/>
          </a:bodyPr>
          <a:lstStyle/>
          <a:p>
            <a:r>
              <a:rPr lang="en-US" sz="1400" dirty="0" err="1" smtClean="0">
                <a:latin typeface="Arial" panose="020B0604020202020204" pitchFamily="34" charset="0"/>
              </a:rPr>
              <a:t>Bron</a:t>
            </a:r>
            <a:r>
              <a:rPr lang="en-US" sz="1400" dirty="0" smtClean="0">
                <a:latin typeface="Arial" panose="020B0604020202020204" pitchFamily="34" charset="0"/>
              </a:rPr>
              <a:t>: EIU </a:t>
            </a:r>
            <a:r>
              <a:rPr lang="en-US" sz="1400" dirty="0" err="1" smtClean="0">
                <a:latin typeface="Arial" panose="020B0604020202020204" pitchFamily="34" charset="0"/>
              </a:rPr>
              <a:t>analyse</a:t>
            </a:r>
            <a:endParaRPr lang="en-GB" sz="1400" dirty="0"/>
          </a:p>
        </p:txBody>
      </p:sp>
      <p:graphicFrame>
        <p:nvGraphicFramePr>
          <p:cNvPr id="10" name="Chart 9"/>
          <p:cNvGraphicFramePr>
            <a:graphicFrameLocks/>
          </p:cNvGraphicFramePr>
          <p:nvPr>
            <p:extLst>
              <p:ext uri="{D42A27DB-BD31-4B8C-83A1-F6EECF244321}">
                <p14:modId xmlns:p14="http://schemas.microsoft.com/office/powerpoint/2010/main" val="3012165223"/>
              </p:ext>
            </p:extLst>
          </p:nvPr>
        </p:nvGraphicFramePr>
        <p:xfrm>
          <a:off x="0" y="2608809"/>
          <a:ext cx="7192963" cy="4660900"/>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p:cNvSpPr/>
          <p:nvPr/>
        </p:nvSpPr>
        <p:spPr>
          <a:xfrm>
            <a:off x="5929605" y="6961932"/>
            <a:ext cx="891591" cy="307777"/>
          </a:xfrm>
          <a:prstGeom prst="rect">
            <a:avLst/>
          </a:prstGeom>
        </p:spPr>
        <p:txBody>
          <a:bodyPr wrap="none">
            <a:spAutoFit/>
          </a:bodyPr>
          <a:lstStyle/>
          <a:p>
            <a:r>
              <a:rPr lang="en-US" sz="1400" dirty="0" err="1" smtClean="0">
                <a:latin typeface="Arial" panose="020B0604020202020204" pitchFamily="34" charset="0"/>
              </a:rPr>
              <a:t>Bron</a:t>
            </a:r>
            <a:r>
              <a:rPr lang="en-US" sz="1400" dirty="0" smtClean="0">
                <a:latin typeface="Arial" panose="020B0604020202020204" pitchFamily="34" charset="0"/>
              </a:rPr>
              <a:t>: IIR</a:t>
            </a:r>
            <a:endParaRPr lang="en-GB" sz="1400" dirty="0"/>
          </a:p>
        </p:txBody>
      </p:sp>
      <p:grpSp>
        <p:nvGrpSpPr>
          <p:cNvPr id="11" name="Group 10"/>
          <p:cNvGrpSpPr/>
          <p:nvPr/>
        </p:nvGrpSpPr>
        <p:grpSpPr>
          <a:xfrm>
            <a:off x="7887782" y="1767590"/>
            <a:ext cx="8942722" cy="5671011"/>
            <a:chOff x="7776942" y="1789870"/>
            <a:chExt cx="8942722" cy="5671011"/>
          </a:xfrm>
        </p:grpSpPr>
        <p:grpSp>
          <p:nvGrpSpPr>
            <p:cNvPr id="13" name="Group 12"/>
            <p:cNvGrpSpPr/>
            <p:nvPr/>
          </p:nvGrpSpPr>
          <p:grpSpPr>
            <a:xfrm>
              <a:off x="7776942" y="1789870"/>
              <a:ext cx="8942722" cy="5671011"/>
              <a:chOff x="7841597" y="-708569"/>
              <a:chExt cx="8942722" cy="5671011"/>
            </a:xfrm>
          </p:grpSpPr>
          <p:pic>
            <p:nvPicPr>
              <p:cNvPr id="5" name="Picture 4"/>
              <p:cNvPicPr>
                <a:picLocks noChangeAspect="1"/>
              </p:cNvPicPr>
              <p:nvPr/>
            </p:nvPicPr>
            <p:blipFill>
              <a:blip r:embed="rId3"/>
              <a:stretch>
                <a:fillRect/>
              </a:stretch>
            </p:blipFill>
            <p:spPr>
              <a:xfrm>
                <a:off x="8130760" y="567871"/>
                <a:ext cx="8653559" cy="3889901"/>
              </a:xfrm>
              <a:prstGeom prst="rect">
                <a:avLst/>
              </a:prstGeom>
            </p:spPr>
          </p:pic>
          <p:sp>
            <p:nvSpPr>
              <p:cNvPr id="7" name="TextBox 6"/>
              <p:cNvSpPr txBox="1"/>
              <p:nvPr/>
            </p:nvSpPr>
            <p:spPr>
              <a:xfrm>
                <a:off x="10097770" y="-708569"/>
                <a:ext cx="4899243" cy="511615"/>
              </a:xfrm>
              <a:prstGeom prst="rect">
                <a:avLst/>
              </a:prstGeom>
              <a:solidFill>
                <a:schemeClr val="bg1"/>
              </a:solidFill>
            </p:spPr>
            <p:txBody>
              <a:bodyPr wrap="square" rtlCol="0">
                <a:spAutoFit/>
              </a:bodyPr>
              <a:lstStyle/>
              <a:p>
                <a:pPr algn="ctr">
                  <a:lnSpc>
                    <a:spcPct val="120000"/>
                  </a:lnSpc>
                </a:pPr>
                <a:r>
                  <a:rPr lang="en-GB" sz="2500" u="sng" dirty="0" err="1" smtClean="0"/>
                  <a:t>Jaarlijkse</a:t>
                </a:r>
                <a:r>
                  <a:rPr lang="en-GB" sz="2500" u="sng" dirty="0" smtClean="0"/>
                  <a:t> </a:t>
                </a:r>
                <a:r>
                  <a:rPr lang="en-GB" sz="2500" u="sng" dirty="0" err="1" smtClean="0"/>
                  <a:t>groei</a:t>
                </a:r>
                <a:r>
                  <a:rPr lang="en-GB" sz="2500" u="sng" dirty="0" smtClean="0"/>
                  <a:t> (2018-2030)</a:t>
                </a:r>
              </a:p>
            </p:txBody>
          </p:sp>
          <p:sp>
            <p:nvSpPr>
              <p:cNvPr id="8" name="TextBox 7"/>
              <p:cNvSpPr txBox="1"/>
              <p:nvPr/>
            </p:nvSpPr>
            <p:spPr>
              <a:xfrm rot="16200000">
                <a:off x="5647783" y="2257013"/>
                <a:ext cx="4899243" cy="511615"/>
              </a:xfrm>
              <a:prstGeom prst="rect">
                <a:avLst/>
              </a:prstGeom>
              <a:solidFill>
                <a:schemeClr val="bg1"/>
              </a:solidFill>
            </p:spPr>
            <p:txBody>
              <a:bodyPr wrap="square" rtlCol="0">
                <a:spAutoFit/>
              </a:bodyPr>
              <a:lstStyle/>
              <a:p>
                <a:pPr algn="ctr">
                  <a:lnSpc>
                    <a:spcPct val="120000"/>
                  </a:lnSpc>
                </a:pPr>
                <a:r>
                  <a:rPr lang="en-GB" sz="2500" dirty="0" smtClean="0"/>
                  <a:t>%</a:t>
                </a:r>
              </a:p>
            </p:txBody>
          </p:sp>
        </p:grpSp>
        <p:sp>
          <p:nvSpPr>
            <p:cNvPr id="3" name="TextBox 2"/>
            <p:cNvSpPr txBox="1"/>
            <p:nvPr/>
          </p:nvSpPr>
          <p:spPr>
            <a:xfrm>
              <a:off x="8682759" y="6566810"/>
              <a:ext cx="942109" cy="535531"/>
            </a:xfrm>
            <a:prstGeom prst="rect">
              <a:avLst/>
            </a:prstGeom>
            <a:solidFill>
              <a:schemeClr val="bg1"/>
            </a:solidFill>
          </p:spPr>
          <p:txBody>
            <a:bodyPr wrap="square" rtlCol="0">
              <a:spAutoFit/>
            </a:bodyPr>
            <a:lstStyle/>
            <a:p>
              <a:pPr algn="ctr">
                <a:lnSpc>
                  <a:spcPct val="120000"/>
                </a:lnSpc>
              </a:pPr>
              <a:r>
                <a:rPr lang="nl-BE" sz="1200" dirty="0" smtClean="0"/>
                <a:t>Industriële koeling</a:t>
              </a:r>
            </a:p>
          </p:txBody>
        </p:sp>
        <p:sp>
          <p:nvSpPr>
            <p:cNvPr id="14" name="TextBox 13"/>
            <p:cNvSpPr txBox="1"/>
            <p:nvPr/>
          </p:nvSpPr>
          <p:spPr>
            <a:xfrm>
              <a:off x="9534159" y="6566810"/>
              <a:ext cx="942109" cy="535531"/>
            </a:xfrm>
            <a:prstGeom prst="rect">
              <a:avLst/>
            </a:prstGeom>
            <a:solidFill>
              <a:schemeClr val="bg1"/>
            </a:solidFill>
          </p:spPr>
          <p:txBody>
            <a:bodyPr wrap="square" rtlCol="0">
              <a:spAutoFit/>
            </a:bodyPr>
            <a:lstStyle/>
            <a:p>
              <a:pPr algn="ctr">
                <a:lnSpc>
                  <a:spcPct val="120000"/>
                </a:lnSpc>
              </a:pPr>
              <a:r>
                <a:rPr lang="nl-BE" sz="1200" dirty="0" smtClean="0"/>
                <a:t>Industriële koeling</a:t>
              </a:r>
            </a:p>
          </p:txBody>
        </p:sp>
        <p:sp>
          <p:nvSpPr>
            <p:cNvPr id="15" name="TextBox 14"/>
            <p:cNvSpPr txBox="1"/>
            <p:nvPr/>
          </p:nvSpPr>
          <p:spPr>
            <a:xfrm>
              <a:off x="10420848" y="6552953"/>
              <a:ext cx="942109" cy="535531"/>
            </a:xfrm>
            <a:prstGeom prst="rect">
              <a:avLst/>
            </a:prstGeom>
            <a:solidFill>
              <a:schemeClr val="bg1"/>
            </a:solidFill>
          </p:spPr>
          <p:txBody>
            <a:bodyPr wrap="square" rtlCol="0">
              <a:spAutoFit/>
            </a:bodyPr>
            <a:lstStyle/>
            <a:p>
              <a:pPr algn="ctr">
                <a:lnSpc>
                  <a:spcPct val="120000"/>
                </a:lnSpc>
              </a:pPr>
              <a:r>
                <a:rPr lang="nl-BE" sz="1200" dirty="0" err="1" smtClean="0"/>
                <a:t>Tertair</a:t>
              </a:r>
              <a:r>
                <a:rPr lang="nl-BE" sz="1200" dirty="0" smtClean="0"/>
                <a:t/>
              </a:r>
              <a:br>
                <a:rPr lang="nl-BE" sz="1200" dirty="0" smtClean="0"/>
              </a:br>
              <a:r>
                <a:rPr lang="nl-BE" sz="1200" dirty="0" smtClean="0"/>
                <a:t> AC</a:t>
              </a:r>
            </a:p>
          </p:txBody>
        </p:sp>
        <p:sp>
          <p:nvSpPr>
            <p:cNvPr id="16" name="TextBox 15"/>
            <p:cNvSpPr txBox="1"/>
            <p:nvPr/>
          </p:nvSpPr>
          <p:spPr>
            <a:xfrm>
              <a:off x="11181065" y="6541224"/>
              <a:ext cx="942109" cy="515206"/>
            </a:xfrm>
            <a:prstGeom prst="rect">
              <a:avLst/>
            </a:prstGeom>
            <a:solidFill>
              <a:schemeClr val="bg1"/>
            </a:solidFill>
          </p:spPr>
          <p:txBody>
            <a:bodyPr wrap="square" rtlCol="0">
              <a:spAutoFit/>
            </a:bodyPr>
            <a:lstStyle/>
            <a:p>
              <a:pPr algn="ctr">
                <a:lnSpc>
                  <a:spcPct val="120000"/>
                </a:lnSpc>
              </a:pPr>
              <a:r>
                <a:rPr lang="nl-BE" sz="1200" dirty="0" smtClean="0"/>
                <a:t>Industriële AC</a:t>
              </a:r>
            </a:p>
          </p:txBody>
        </p:sp>
        <p:sp>
          <p:nvSpPr>
            <p:cNvPr id="17" name="TextBox 16"/>
            <p:cNvSpPr txBox="1"/>
            <p:nvPr/>
          </p:nvSpPr>
          <p:spPr>
            <a:xfrm>
              <a:off x="12011683" y="6594518"/>
              <a:ext cx="942109" cy="515206"/>
            </a:xfrm>
            <a:prstGeom prst="rect">
              <a:avLst/>
            </a:prstGeom>
            <a:solidFill>
              <a:schemeClr val="bg1"/>
            </a:solidFill>
          </p:spPr>
          <p:txBody>
            <a:bodyPr wrap="square" rtlCol="0">
              <a:spAutoFit/>
            </a:bodyPr>
            <a:lstStyle/>
            <a:p>
              <a:pPr algn="ctr">
                <a:lnSpc>
                  <a:spcPct val="120000"/>
                </a:lnSpc>
              </a:pPr>
              <a:r>
                <a:rPr lang="nl-BE" sz="1200" dirty="0" err="1" smtClean="0"/>
                <a:t>Tertair</a:t>
              </a:r>
              <a:r>
                <a:rPr lang="nl-BE" sz="1200" dirty="0" smtClean="0"/>
                <a:t> koeling</a:t>
              </a:r>
            </a:p>
          </p:txBody>
        </p:sp>
        <p:sp>
          <p:nvSpPr>
            <p:cNvPr id="18" name="TextBox 17"/>
            <p:cNvSpPr txBox="1"/>
            <p:nvPr/>
          </p:nvSpPr>
          <p:spPr>
            <a:xfrm>
              <a:off x="12759170" y="6594518"/>
              <a:ext cx="942109" cy="515206"/>
            </a:xfrm>
            <a:prstGeom prst="rect">
              <a:avLst/>
            </a:prstGeom>
            <a:solidFill>
              <a:schemeClr val="bg1"/>
            </a:solidFill>
          </p:spPr>
          <p:txBody>
            <a:bodyPr wrap="square" rtlCol="0">
              <a:spAutoFit/>
            </a:bodyPr>
            <a:lstStyle/>
            <a:p>
              <a:pPr algn="ctr">
                <a:lnSpc>
                  <a:spcPct val="120000"/>
                </a:lnSpc>
              </a:pPr>
              <a:r>
                <a:rPr lang="nl-BE" sz="1200" dirty="0" smtClean="0"/>
                <a:t>Transport AC</a:t>
              </a:r>
            </a:p>
          </p:txBody>
        </p:sp>
        <p:sp>
          <p:nvSpPr>
            <p:cNvPr id="21" name="TextBox 20"/>
            <p:cNvSpPr txBox="1"/>
            <p:nvPr/>
          </p:nvSpPr>
          <p:spPr>
            <a:xfrm>
              <a:off x="15250095" y="6607474"/>
              <a:ext cx="1026758" cy="515206"/>
            </a:xfrm>
            <a:prstGeom prst="rect">
              <a:avLst/>
            </a:prstGeom>
            <a:solidFill>
              <a:schemeClr val="bg1"/>
            </a:solidFill>
          </p:spPr>
          <p:txBody>
            <a:bodyPr wrap="square" rtlCol="0">
              <a:spAutoFit/>
            </a:bodyPr>
            <a:lstStyle/>
            <a:p>
              <a:pPr algn="ctr">
                <a:lnSpc>
                  <a:spcPct val="120000"/>
                </a:lnSpc>
              </a:pPr>
              <a:r>
                <a:rPr lang="nl-BE" sz="1200" dirty="0" smtClean="0"/>
                <a:t>Totaal</a:t>
              </a:r>
              <a:br>
                <a:rPr lang="nl-BE" sz="1200" dirty="0" smtClean="0"/>
              </a:br>
              <a:endParaRPr lang="nl-BE" sz="1200" dirty="0" smtClean="0"/>
            </a:p>
          </p:txBody>
        </p:sp>
        <p:sp>
          <p:nvSpPr>
            <p:cNvPr id="20" name="TextBox 19"/>
            <p:cNvSpPr txBox="1"/>
            <p:nvPr/>
          </p:nvSpPr>
          <p:spPr>
            <a:xfrm>
              <a:off x="14489314" y="6594519"/>
              <a:ext cx="1026758" cy="535531"/>
            </a:xfrm>
            <a:prstGeom prst="rect">
              <a:avLst/>
            </a:prstGeom>
            <a:solidFill>
              <a:schemeClr val="bg1"/>
            </a:solidFill>
          </p:spPr>
          <p:txBody>
            <a:bodyPr wrap="square" rtlCol="0">
              <a:spAutoFit/>
            </a:bodyPr>
            <a:lstStyle/>
            <a:p>
              <a:pPr algn="ctr">
                <a:lnSpc>
                  <a:spcPct val="120000"/>
                </a:lnSpc>
              </a:pPr>
              <a:r>
                <a:rPr lang="nl-BE" sz="1200" dirty="0" err="1" smtClean="0"/>
                <a:t>Residentiëlekoeling</a:t>
              </a:r>
              <a:endParaRPr lang="nl-BE" sz="1200" dirty="0" smtClean="0"/>
            </a:p>
          </p:txBody>
        </p:sp>
        <p:sp>
          <p:nvSpPr>
            <p:cNvPr id="22" name="TextBox 21"/>
            <p:cNvSpPr txBox="1"/>
            <p:nvPr/>
          </p:nvSpPr>
          <p:spPr>
            <a:xfrm>
              <a:off x="13575932" y="6564195"/>
              <a:ext cx="1026758" cy="535531"/>
            </a:xfrm>
            <a:prstGeom prst="rect">
              <a:avLst/>
            </a:prstGeom>
            <a:solidFill>
              <a:schemeClr val="bg1"/>
            </a:solidFill>
          </p:spPr>
          <p:txBody>
            <a:bodyPr wrap="square" rtlCol="0">
              <a:spAutoFit/>
            </a:bodyPr>
            <a:lstStyle/>
            <a:p>
              <a:pPr algn="ctr">
                <a:lnSpc>
                  <a:spcPct val="120000"/>
                </a:lnSpc>
              </a:pPr>
              <a:r>
                <a:rPr lang="nl-BE" sz="1200" dirty="0" smtClean="0"/>
                <a:t>Residentiële</a:t>
              </a:r>
            </a:p>
            <a:p>
              <a:pPr algn="ctr">
                <a:lnSpc>
                  <a:spcPct val="120000"/>
                </a:lnSpc>
              </a:pPr>
              <a:r>
                <a:rPr lang="nl-BE" sz="1200" dirty="0" smtClean="0"/>
                <a:t>AC</a:t>
              </a:r>
            </a:p>
          </p:txBody>
        </p:sp>
      </p:grpSp>
      <p:sp>
        <p:nvSpPr>
          <p:cNvPr id="9" name="Rectangle 8"/>
          <p:cNvSpPr/>
          <p:nvPr/>
        </p:nvSpPr>
        <p:spPr>
          <a:xfrm>
            <a:off x="830118" y="1789870"/>
            <a:ext cx="4368504" cy="486287"/>
          </a:xfrm>
          <a:prstGeom prst="rect">
            <a:avLst/>
          </a:prstGeom>
        </p:spPr>
        <p:txBody>
          <a:bodyPr wrap="none">
            <a:spAutoFit/>
          </a:bodyPr>
          <a:lstStyle/>
          <a:p>
            <a:r>
              <a:rPr lang="nl-BE" u="sng" dirty="0" smtClean="0"/>
              <a:t>Aandeel elektriciteitsgebruik </a:t>
            </a:r>
            <a:endParaRPr lang="nl-BE" u="sng" dirty="0"/>
          </a:p>
        </p:txBody>
      </p:sp>
    </p:spTree>
    <p:extLst>
      <p:ext uri="{BB962C8B-B14F-4D97-AF65-F5344CB8AC3E}">
        <p14:creationId xmlns:p14="http://schemas.microsoft.com/office/powerpoint/2010/main" val="3337144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Mechanische </a:t>
            </a:r>
            <a:r>
              <a:rPr lang="nl-BE" dirty="0" err="1" smtClean="0"/>
              <a:t>dampcomressie</a:t>
            </a:r>
            <a:endParaRPr lang="nl-BE" dirty="0"/>
          </a:p>
        </p:txBody>
      </p:sp>
      <p:sp>
        <p:nvSpPr>
          <p:cNvPr id="4" name="Slide Number Placeholder 3"/>
          <p:cNvSpPr>
            <a:spLocks noGrp="1"/>
          </p:cNvSpPr>
          <p:nvPr>
            <p:ph type="sldNum" sz="quarter" idx="12"/>
          </p:nvPr>
        </p:nvSpPr>
        <p:spPr/>
        <p:txBody>
          <a:bodyPr/>
          <a:lstStyle/>
          <a:p>
            <a:fld id="{7AE184E0-0BD4-4705-A12B-9B71DDE63301}" type="slidenum">
              <a:rPr lang="nl-BE" noProof="0" smtClean="0"/>
              <a:t>6</a:t>
            </a:fld>
            <a:endParaRPr lang="nl-BE" noProof="0" dirty="0"/>
          </a:p>
        </p:txBody>
      </p:sp>
      <p:graphicFrame>
        <p:nvGraphicFramePr>
          <p:cNvPr id="5" name="Diagram 4"/>
          <p:cNvGraphicFramePr/>
          <p:nvPr>
            <p:extLst>
              <p:ext uri="{D42A27DB-BD31-4B8C-83A1-F6EECF244321}">
                <p14:modId xmlns:p14="http://schemas.microsoft.com/office/powerpoint/2010/main" val="2792532836"/>
              </p:ext>
            </p:extLst>
          </p:nvPr>
        </p:nvGraphicFramePr>
        <p:xfrm>
          <a:off x="2971800" y="1600200"/>
          <a:ext cx="11484835" cy="6785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1584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500" dirty="0" err="1" smtClean="0"/>
              <a:t>Koelmiddelen</a:t>
            </a:r>
            <a:r>
              <a:rPr lang="en-GB" sz="4500" dirty="0" smtClean="0"/>
              <a:t> </a:t>
            </a:r>
            <a:r>
              <a:rPr lang="en-GB" sz="4500" dirty="0" err="1" smtClean="0"/>
              <a:t>historisch</a:t>
            </a:r>
            <a:r>
              <a:rPr lang="en-GB" sz="4500" dirty="0" smtClean="0"/>
              <a:t> </a:t>
            </a:r>
            <a:r>
              <a:rPr lang="en-GB" sz="4500" dirty="0" err="1" smtClean="0"/>
              <a:t>overzicht</a:t>
            </a:r>
            <a:endParaRPr lang="en-GB" sz="4500" dirty="0"/>
          </a:p>
        </p:txBody>
      </p:sp>
      <p:sp>
        <p:nvSpPr>
          <p:cNvPr id="4" name="Slide Number Placeholder 3"/>
          <p:cNvSpPr>
            <a:spLocks noGrp="1"/>
          </p:cNvSpPr>
          <p:nvPr>
            <p:ph type="sldNum" sz="quarter" idx="12"/>
          </p:nvPr>
        </p:nvSpPr>
        <p:spPr/>
        <p:txBody>
          <a:bodyPr/>
          <a:lstStyle/>
          <a:p>
            <a:fld id="{7AE184E0-0BD4-4705-A12B-9B71DDE63301}" type="slidenum">
              <a:rPr lang="nl-BE" noProof="0" smtClean="0"/>
              <a:t>7</a:t>
            </a:fld>
            <a:endParaRPr lang="nl-BE" noProof="0" dirty="0"/>
          </a:p>
        </p:txBody>
      </p:sp>
      <p:cxnSp>
        <p:nvCxnSpPr>
          <p:cNvPr id="6" name="Straight Arrow Connector 5"/>
          <p:cNvCxnSpPr/>
          <p:nvPr/>
        </p:nvCxnSpPr>
        <p:spPr>
          <a:xfrm flipV="1">
            <a:off x="2933700" y="1113611"/>
            <a:ext cx="0" cy="7573189"/>
          </a:xfrm>
          <a:prstGeom prst="straightConnector1">
            <a:avLst/>
          </a:prstGeom>
          <a:ln w="317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33700" y="8674100"/>
            <a:ext cx="11747500" cy="6351"/>
          </a:xfrm>
          <a:prstGeom prst="straightConnector1">
            <a:avLst/>
          </a:prstGeom>
          <a:ln w="317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959100" y="8779985"/>
            <a:ext cx="1285298" cy="553998"/>
          </a:xfrm>
          <a:prstGeom prst="rect">
            <a:avLst/>
          </a:prstGeom>
          <a:solidFill>
            <a:schemeClr val="bg1"/>
          </a:solidFill>
        </p:spPr>
        <p:txBody>
          <a:bodyPr wrap="square" rtlCol="0">
            <a:spAutoFit/>
          </a:bodyPr>
          <a:lstStyle/>
          <a:p>
            <a:pPr algn="ctr">
              <a:lnSpc>
                <a:spcPct val="120000"/>
              </a:lnSpc>
            </a:pPr>
            <a:r>
              <a:rPr lang="en-GB" sz="2500" dirty="0" smtClean="0"/>
              <a:t>1830</a:t>
            </a:r>
          </a:p>
        </p:txBody>
      </p:sp>
      <p:sp>
        <p:nvSpPr>
          <p:cNvPr id="16" name="TextBox 15"/>
          <p:cNvSpPr txBox="1"/>
          <p:nvPr/>
        </p:nvSpPr>
        <p:spPr>
          <a:xfrm>
            <a:off x="5966402" y="8797045"/>
            <a:ext cx="1285298" cy="511615"/>
          </a:xfrm>
          <a:prstGeom prst="rect">
            <a:avLst/>
          </a:prstGeom>
          <a:solidFill>
            <a:schemeClr val="bg1"/>
          </a:solidFill>
        </p:spPr>
        <p:txBody>
          <a:bodyPr wrap="square" rtlCol="0">
            <a:spAutoFit/>
          </a:bodyPr>
          <a:lstStyle/>
          <a:p>
            <a:pPr algn="ctr">
              <a:lnSpc>
                <a:spcPct val="120000"/>
              </a:lnSpc>
            </a:pPr>
            <a:r>
              <a:rPr lang="en-GB" sz="2500" dirty="0" smtClean="0"/>
              <a:t>1930</a:t>
            </a:r>
          </a:p>
        </p:txBody>
      </p:sp>
      <p:sp>
        <p:nvSpPr>
          <p:cNvPr id="17" name="TextBox 16"/>
          <p:cNvSpPr txBox="1"/>
          <p:nvPr/>
        </p:nvSpPr>
        <p:spPr>
          <a:xfrm>
            <a:off x="7495454" y="8797045"/>
            <a:ext cx="1285298" cy="511615"/>
          </a:xfrm>
          <a:prstGeom prst="rect">
            <a:avLst/>
          </a:prstGeom>
          <a:solidFill>
            <a:schemeClr val="bg1"/>
          </a:solidFill>
        </p:spPr>
        <p:txBody>
          <a:bodyPr wrap="square" rtlCol="0">
            <a:spAutoFit/>
          </a:bodyPr>
          <a:lstStyle/>
          <a:p>
            <a:pPr algn="ctr">
              <a:lnSpc>
                <a:spcPct val="120000"/>
              </a:lnSpc>
            </a:pPr>
            <a:r>
              <a:rPr lang="en-GB" sz="2500" dirty="0" smtClean="0"/>
              <a:t>1950</a:t>
            </a:r>
          </a:p>
        </p:txBody>
      </p:sp>
      <p:sp>
        <p:nvSpPr>
          <p:cNvPr id="18" name="TextBox 17"/>
          <p:cNvSpPr txBox="1"/>
          <p:nvPr/>
        </p:nvSpPr>
        <p:spPr>
          <a:xfrm>
            <a:off x="11694103" y="8779985"/>
            <a:ext cx="1285298" cy="511615"/>
          </a:xfrm>
          <a:prstGeom prst="rect">
            <a:avLst/>
          </a:prstGeom>
          <a:solidFill>
            <a:schemeClr val="bg1"/>
          </a:solidFill>
        </p:spPr>
        <p:txBody>
          <a:bodyPr wrap="square" rtlCol="0">
            <a:spAutoFit/>
          </a:bodyPr>
          <a:lstStyle/>
          <a:p>
            <a:pPr algn="ctr">
              <a:lnSpc>
                <a:spcPct val="120000"/>
              </a:lnSpc>
            </a:pPr>
            <a:r>
              <a:rPr lang="en-GB" sz="2500" dirty="0" smtClean="0"/>
              <a:t>2010</a:t>
            </a:r>
          </a:p>
        </p:txBody>
      </p:sp>
      <p:sp>
        <p:nvSpPr>
          <p:cNvPr id="19" name="TextBox 18"/>
          <p:cNvSpPr txBox="1"/>
          <p:nvPr/>
        </p:nvSpPr>
        <p:spPr>
          <a:xfrm>
            <a:off x="9700203" y="8780290"/>
            <a:ext cx="1285298" cy="511615"/>
          </a:xfrm>
          <a:prstGeom prst="rect">
            <a:avLst/>
          </a:prstGeom>
          <a:solidFill>
            <a:schemeClr val="bg1"/>
          </a:solidFill>
        </p:spPr>
        <p:txBody>
          <a:bodyPr wrap="square" rtlCol="0">
            <a:spAutoFit/>
          </a:bodyPr>
          <a:lstStyle/>
          <a:p>
            <a:pPr algn="ctr">
              <a:lnSpc>
                <a:spcPct val="120000"/>
              </a:lnSpc>
            </a:pPr>
            <a:r>
              <a:rPr lang="en-GB" sz="2500" dirty="0" smtClean="0"/>
              <a:t>1990</a:t>
            </a:r>
          </a:p>
        </p:txBody>
      </p:sp>
      <p:sp>
        <p:nvSpPr>
          <p:cNvPr id="20" name="TextBox 19"/>
          <p:cNvSpPr txBox="1"/>
          <p:nvPr/>
        </p:nvSpPr>
        <p:spPr>
          <a:xfrm>
            <a:off x="14134956" y="8770900"/>
            <a:ext cx="1285298" cy="511615"/>
          </a:xfrm>
          <a:prstGeom prst="rect">
            <a:avLst/>
          </a:prstGeom>
          <a:solidFill>
            <a:schemeClr val="bg1"/>
          </a:solidFill>
        </p:spPr>
        <p:txBody>
          <a:bodyPr wrap="square" rtlCol="0">
            <a:spAutoFit/>
          </a:bodyPr>
          <a:lstStyle/>
          <a:p>
            <a:pPr algn="ctr">
              <a:lnSpc>
                <a:spcPct val="120000"/>
              </a:lnSpc>
            </a:pPr>
            <a:r>
              <a:rPr lang="en-GB" sz="2500" dirty="0" smtClean="0"/>
              <a:t>…</a:t>
            </a:r>
          </a:p>
        </p:txBody>
      </p:sp>
      <p:cxnSp>
        <p:nvCxnSpPr>
          <p:cNvPr id="24" name="Straight Connector 23"/>
          <p:cNvCxnSpPr/>
          <p:nvPr/>
        </p:nvCxnSpPr>
        <p:spPr>
          <a:xfrm>
            <a:off x="10176453" y="2844800"/>
            <a:ext cx="0" cy="5803900"/>
          </a:xfrm>
          <a:prstGeom prst="line">
            <a:avLst/>
          </a:prstGeom>
          <a:ln w="31750">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1408353" y="2052676"/>
            <a:ext cx="0" cy="6565900"/>
          </a:xfrm>
          <a:prstGeom prst="line">
            <a:avLst/>
          </a:prstGeom>
          <a:ln w="31750">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2195753" y="3276600"/>
            <a:ext cx="0" cy="5341976"/>
          </a:xfrm>
          <a:prstGeom prst="line">
            <a:avLst/>
          </a:prstGeom>
          <a:ln w="31750">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31" idx="2"/>
          </p:cNvCxnSpPr>
          <p:nvPr/>
        </p:nvCxnSpPr>
        <p:spPr>
          <a:xfrm flipH="1">
            <a:off x="13309456" y="1652267"/>
            <a:ext cx="40062" cy="6966309"/>
          </a:xfrm>
          <a:prstGeom prst="line">
            <a:avLst/>
          </a:prstGeom>
          <a:ln w="31750">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2132109" y="855189"/>
            <a:ext cx="2434818" cy="797078"/>
          </a:xfrm>
          <a:prstGeom prst="rect">
            <a:avLst/>
          </a:prstGeom>
          <a:noFill/>
        </p:spPr>
        <p:txBody>
          <a:bodyPr wrap="square" rtlCol="0">
            <a:spAutoFit/>
          </a:bodyPr>
          <a:lstStyle/>
          <a:p>
            <a:pPr algn="ctr">
              <a:lnSpc>
                <a:spcPct val="120000"/>
              </a:lnSpc>
            </a:pPr>
            <a:r>
              <a:rPr lang="en-GB" sz="2000" b="1" dirty="0" smtClean="0">
                <a:solidFill>
                  <a:schemeClr val="bg1">
                    <a:lumMod val="65000"/>
                  </a:schemeClr>
                </a:solidFill>
              </a:rPr>
              <a:t>9de Green </a:t>
            </a:r>
            <a:r>
              <a:rPr lang="en-GB" sz="2000" b="1" dirty="0">
                <a:solidFill>
                  <a:schemeClr val="bg1">
                    <a:lumMod val="65000"/>
                  </a:schemeClr>
                </a:solidFill>
              </a:rPr>
              <a:t>D</a:t>
            </a:r>
            <a:r>
              <a:rPr lang="en-GB" sz="2000" b="1" dirty="0" smtClean="0">
                <a:solidFill>
                  <a:schemeClr val="bg1">
                    <a:lumMod val="65000"/>
                  </a:schemeClr>
                </a:solidFill>
              </a:rPr>
              <a:t>eal (2021)</a:t>
            </a:r>
          </a:p>
        </p:txBody>
      </p:sp>
      <p:sp>
        <p:nvSpPr>
          <p:cNvPr id="32" name="TextBox 31"/>
          <p:cNvSpPr txBox="1"/>
          <p:nvPr/>
        </p:nvSpPr>
        <p:spPr>
          <a:xfrm>
            <a:off x="10342852" y="1113611"/>
            <a:ext cx="2147059" cy="797078"/>
          </a:xfrm>
          <a:prstGeom prst="rect">
            <a:avLst/>
          </a:prstGeom>
          <a:noFill/>
        </p:spPr>
        <p:txBody>
          <a:bodyPr wrap="square" rtlCol="0">
            <a:spAutoFit/>
          </a:bodyPr>
          <a:lstStyle/>
          <a:p>
            <a:pPr algn="ctr">
              <a:lnSpc>
                <a:spcPct val="120000"/>
              </a:lnSpc>
            </a:pPr>
            <a:r>
              <a:rPr lang="en-GB" sz="2000" dirty="0" smtClean="0">
                <a:solidFill>
                  <a:schemeClr val="bg1">
                    <a:lumMod val="65000"/>
                  </a:schemeClr>
                </a:solidFill>
              </a:rPr>
              <a:t>Kyoto protocol (1997)</a:t>
            </a:r>
          </a:p>
        </p:txBody>
      </p:sp>
      <p:sp>
        <p:nvSpPr>
          <p:cNvPr id="33" name="TextBox 32"/>
          <p:cNvSpPr txBox="1"/>
          <p:nvPr/>
        </p:nvSpPr>
        <p:spPr>
          <a:xfrm>
            <a:off x="8713673" y="1943905"/>
            <a:ext cx="2925559" cy="797078"/>
          </a:xfrm>
          <a:prstGeom prst="rect">
            <a:avLst/>
          </a:prstGeom>
          <a:noFill/>
        </p:spPr>
        <p:txBody>
          <a:bodyPr wrap="square" rtlCol="0">
            <a:spAutoFit/>
          </a:bodyPr>
          <a:lstStyle/>
          <a:p>
            <a:pPr algn="ctr">
              <a:lnSpc>
                <a:spcPct val="120000"/>
              </a:lnSpc>
            </a:pPr>
            <a:r>
              <a:rPr lang="en-GB" sz="2000" dirty="0" smtClean="0">
                <a:solidFill>
                  <a:schemeClr val="bg1">
                    <a:lumMod val="65000"/>
                  </a:schemeClr>
                </a:solidFill>
              </a:rPr>
              <a:t>Montreal protocol (1987)</a:t>
            </a:r>
          </a:p>
        </p:txBody>
      </p:sp>
      <p:sp>
        <p:nvSpPr>
          <p:cNvPr id="37" name="TextBox 36"/>
          <p:cNvSpPr txBox="1"/>
          <p:nvPr/>
        </p:nvSpPr>
        <p:spPr>
          <a:xfrm>
            <a:off x="12819063" y="8784268"/>
            <a:ext cx="1285298" cy="511615"/>
          </a:xfrm>
          <a:prstGeom prst="rect">
            <a:avLst/>
          </a:prstGeom>
          <a:solidFill>
            <a:schemeClr val="bg1"/>
          </a:solidFill>
        </p:spPr>
        <p:txBody>
          <a:bodyPr wrap="square" rtlCol="0">
            <a:spAutoFit/>
          </a:bodyPr>
          <a:lstStyle/>
          <a:p>
            <a:pPr algn="ctr">
              <a:lnSpc>
                <a:spcPct val="120000"/>
              </a:lnSpc>
            </a:pPr>
            <a:r>
              <a:rPr lang="en-GB" sz="2500" dirty="0" smtClean="0"/>
              <a:t>2021</a:t>
            </a:r>
          </a:p>
        </p:txBody>
      </p:sp>
      <p:sp>
        <p:nvSpPr>
          <p:cNvPr id="39" name="TextBox 38"/>
          <p:cNvSpPr txBox="1"/>
          <p:nvPr/>
        </p:nvSpPr>
        <p:spPr>
          <a:xfrm>
            <a:off x="11263222" y="2086059"/>
            <a:ext cx="2147059" cy="1200329"/>
          </a:xfrm>
          <a:prstGeom prst="rect">
            <a:avLst/>
          </a:prstGeom>
          <a:noFill/>
        </p:spPr>
        <p:txBody>
          <a:bodyPr wrap="square" rtlCol="0">
            <a:spAutoFit/>
          </a:bodyPr>
          <a:lstStyle/>
          <a:p>
            <a:pPr algn="ctr">
              <a:lnSpc>
                <a:spcPct val="120000"/>
              </a:lnSpc>
            </a:pPr>
            <a:r>
              <a:rPr lang="en-GB" sz="2000" dirty="0" smtClean="0">
                <a:solidFill>
                  <a:schemeClr val="bg1">
                    <a:lumMod val="65000"/>
                  </a:schemeClr>
                </a:solidFill>
              </a:rPr>
              <a:t>1</a:t>
            </a:r>
            <a:r>
              <a:rPr lang="en-GB" sz="2000" baseline="30000" dirty="0" smtClean="0">
                <a:solidFill>
                  <a:schemeClr val="bg1">
                    <a:lumMod val="65000"/>
                  </a:schemeClr>
                </a:solidFill>
              </a:rPr>
              <a:t>ste</a:t>
            </a:r>
            <a:r>
              <a:rPr lang="en-GB" sz="2000" dirty="0" smtClean="0">
                <a:solidFill>
                  <a:schemeClr val="bg1">
                    <a:lumMod val="65000"/>
                  </a:schemeClr>
                </a:solidFill>
              </a:rPr>
              <a:t> EU F-gas </a:t>
            </a:r>
            <a:r>
              <a:rPr lang="en-GB" sz="2000" dirty="0" err="1" smtClean="0">
                <a:solidFill>
                  <a:schemeClr val="bg1">
                    <a:lumMod val="65000"/>
                  </a:schemeClr>
                </a:solidFill>
              </a:rPr>
              <a:t>regelgeving</a:t>
            </a:r>
            <a:r>
              <a:rPr lang="en-GB" sz="2000" dirty="0" smtClean="0">
                <a:solidFill>
                  <a:schemeClr val="bg1">
                    <a:lumMod val="65000"/>
                  </a:schemeClr>
                </a:solidFill>
              </a:rPr>
              <a:t> (2006)</a:t>
            </a:r>
          </a:p>
        </p:txBody>
      </p:sp>
      <p:sp>
        <p:nvSpPr>
          <p:cNvPr id="42" name="Rounded Rectangle 41"/>
          <p:cNvSpPr/>
          <p:nvPr/>
        </p:nvSpPr>
        <p:spPr>
          <a:xfrm>
            <a:off x="3149739" y="6604000"/>
            <a:ext cx="2768600" cy="1612900"/>
          </a:xfrm>
          <a:prstGeom prst="roundRect">
            <a:avLst/>
          </a:prstGeom>
          <a:solidFill>
            <a:schemeClr val="bg1"/>
          </a:solid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CO</a:t>
            </a:r>
            <a:r>
              <a:rPr lang="en-GB" baseline="-25000" dirty="0" smtClean="0">
                <a:solidFill>
                  <a:schemeClr val="tx1"/>
                </a:solidFill>
              </a:rPr>
              <a:t>2</a:t>
            </a:r>
            <a:r>
              <a:rPr lang="en-GB" dirty="0" smtClean="0">
                <a:solidFill>
                  <a:schemeClr val="tx1"/>
                </a:solidFill>
              </a:rPr>
              <a:t>, NH</a:t>
            </a:r>
            <a:r>
              <a:rPr lang="en-GB" baseline="-25000" dirty="0" smtClean="0">
                <a:solidFill>
                  <a:schemeClr val="tx1"/>
                </a:solidFill>
              </a:rPr>
              <a:t>3</a:t>
            </a:r>
            <a:r>
              <a:rPr lang="en-GB" dirty="0" smtClean="0">
                <a:solidFill>
                  <a:schemeClr val="tx1"/>
                </a:solidFill>
              </a:rPr>
              <a:t>, SO</a:t>
            </a:r>
            <a:r>
              <a:rPr lang="en-GB" baseline="-25000" dirty="0" smtClean="0">
                <a:solidFill>
                  <a:schemeClr val="tx1"/>
                </a:solidFill>
              </a:rPr>
              <a:t>2</a:t>
            </a:r>
            <a:r>
              <a:rPr lang="en-GB" dirty="0" smtClean="0">
                <a:solidFill>
                  <a:schemeClr val="tx1"/>
                </a:solidFill>
              </a:rPr>
              <a:t>, </a:t>
            </a:r>
            <a:r>
              <a:rPr lang="en-GB" dirty="0" err="1" smtClean="0">
                <a:solidFill>
                  <a:schemeClr val="tx1"/>
                </a:solidFill>
              </a:rPr>
              <a:t>etc.</a:t>
            </a:r>
            <a:r>
              <a:rPr lang="en-GB" dirty="0" err="1" smtClean="0"/>
              <a:t>e</a:t>
            </a:r>
            <a:endParaRPr lang="en-GB" dirty="0"/>
          </a:p>
        </p:txBody>
      </p:sp>
      <p:sp>
        <p:nvSpPr>
          <p:cNvPr id="43" name="Rounded Rectangle 42"/>
          <p:cNvSpPr/>
          <p:nvPr/>
        </p:nvSpPr>
        <p:spPr>
          <a:xfrm>
            <a:off x="6283525" y="5603468"/>
            <a:ext cx="1535916" cy="1612900"/>
          </a:xfrm>
          <a:prstGeom prst="roundRect">
            <a:avLst/>
          </a:prstGeom>
          <a:solidFill>
            <a:schemeClr val="bg1"/>
          </a:solid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KW, NH</a:t>
            </a:r>
            <a:r>
              <a:rPr lang="en-GB" baseline="-25000" dirty="0" smtClean="0">
                <a:solidFill>
                  <a:schemeClr val="tx1"/>
                </a:solidFill>
              </a:rPr>
              <a:t>3</a:t>
            </a:r>
            <a:r>
              <a:rPr lang="en-GB" dirty="0" smtClean="0">
                <a:solidFill>
                  <a:schemeClr val="tx1"/>
                </a:solidFill>
              </a:rPr>
              <a:t>, </a:t>
            </a:r>
            <a:r>
              <a:rPr lang="en-GB" dirty="0" err="1" smtClean="0">
                <a:solidFill>
                  <a:schemeClr val="tx1"/>
                </a:solidFill>
              </a:rPr>
              <a:t>etc.</a:t>
            </a:r>
            <a:r>
              <a:rPr lang="en-GB" dirty="0" err="1" smtClean="0"/>
              <a:t>e</a:t>
            </a:r>
            <a:endParaRPr lang="en-GB" dirty="0"/>
          </a:p>
        </p:txBody>
      </p:sp>
      <p:sp>
        <p:nvSpPr>
          <p:cNvPr id="44" name="Rounded Rectangle 43"/>
          <p:cNvSpPr/>
          <p:nvPr/>
        </p:nvSpPr>
        <p:spPr>
          <a:xfrm>
            <a:off x="8039492" y="4991100"/>
            <a:ext cx="1535916" cy="1612900"/>
          </a:xfrm>
          <a:prstGeom prst="roundRect">
            <a:avLst/>
          </a:prstGeom>
          <a:solidFill>
            <a:schemeClr val="bg1"/>
          </a:solid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CFK, HCFK, </a:t>
            </a:r>
            <a:r>
              <a:rPr lang="en-GB" dirty="0" err="1" smtClean="0">
                <a:solidFill>
                  <a:schemeClr val="tx1"/>
                </a:solidFill>
              </a:rPr>
              <a:t>etc.</a:t>
            </a:r>
            <a:r>
              <a:rPr lang="en-GB" dirty="0" err="1" smtClean="0"/>
              <a:t>e</a:t>
            </a:r>
            <a:endParaRPr lang="en-GB" dirty="0"/>
          </a:p>
        </p:txBody>
      </p:sp>
      <p:sp>
        <p:nvSpPr>
          <p:cNvPr id="45" name="Rounded Rectangle 44"/>
          <p:cNvSpPr/>
          <p:nvPr/>
        </p:nvSpPr>
        <p:spPr>
          <a:xfrm>
            <a:off x="9732013" y="4324158"/>
            <a:ext cx="1535916" cy="1612900"/>
          </a:xfrm>
          <a:prstGeom prst="roundRect">
            <a:avLst/>
          </a:prstGeom>
          <a:solidFill>
            <a:schemeClr val="bg1"/>
          </a:solid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HFK,  </a:t>
            </a:r>
            <a:r>
              <a:rPr lang="en-GB" dirty="0" err="1" smtClean="0">
                <a:solidFill>
                  <a:schemeClr val="tx1"/>
                </a:solidFill>
              </a:rPr>
              <a:t>etc.</a:t>
            </a:r>
            <a:r>
              <a:rPr lang="en-GB" dirty="0" err="1" smtClean="0"/>
              <a:t>e</a:t>
            </a:r>
            <a:endParaRPr lang="en-GB" dirty="0"/>
          </a:p>
        </p:txBody>
      </p:sp>
      <p:sp>
        <p:nvSpPr>
          <p:cNvPr id="46" name="Rounded Rectangle 45"/>
          <p:cNvSpPr/>
          <p:nvPr/>
        </p:nvSpPr>
        <p:spPr>
          <a:xfrm>
            <a:off x="11353400" y="3736760"/>
            <a:ext cx="1535916" cy="1612900"/>
          </a:xfrm>
          <a:prstGeom prst="roundRect">
            <a:avLst/>
          </a:prstGeom>
          <a:solidFill>
            <a:schemeClr val="bg1"/>
          </a:solid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HFO,  </a:t>
            </a:r>
            <a:r>
              <a:rPr lang="en-GB" dirty="0" err="1" smtClean="0">
                <a:solidFill>
                  <a:schemeClr val="tx1"/>
                </a:solidFill>
              </a:rPr>
              <a:t>etc.</a:t>
            </a:r>
            <a:r>
              <a:rPr lang="en-GB" dirty="0" err="1" smtClean="0"/>
              <a:t>e</a:t>
            </a:r>
            <a:endParaRPr lang="en-GB" dirty="0"/>
          </a:p>
        </p:txBody>
      </p:sp>
      <p:sp>
        <p:nvSpPr>
          <p:cNvPr id="47" name="Rounded Rectangle 46"/>
          <p:cNvSpPr/>
          <p:nvPr/>
        </p:nvSpPr>
        <p:spPr>
          <a:xfrm>
            <a:off x="12986181" y="3155323"/>
            <a:ext cx="1535916" cy="1612900"/>
          </a:xfrm>
          <a:prstGeom prst="roundRect">
            <a:avLst/>
          </a:prstGeom>
          <a:solidFill>
            <a:schemeClr val="bg1"/>
          </a:solid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a:t>
            </a:r>
            <a:r>
              <a:rPr lang="en-GB" baseline="-25000" dirty="0">
                <a:solidFill>
                  <a:schemeClr val="tx1"/>
                </a:solidFill>
              </a:rPr>
              <a:t>2</a:t>
            </a:r>
            <a:r>
              <a:rPr lang="en-GB" dirty="0">
                <a:solidFill>
                  <a:schemeClr val="tx1"/>
                </a:solidFill>
              </a:rPr>
              <a:t>, </a:t>
            </a:r>
            <a:r>
              <a:rPr lang="en-GB" dirty="0" smtClean="0">
                <a:solidFill>
                  <a:schemeClr val="tx1"/>
                </a:solidFill>
              </a:rPr>
              <a:t>NH</a:t>
            </a:r>
            <a:r>
              <a:rPr lang="en-GB" baseline="-25000" dirty="0" smtClean="0">
                <a:solidFill>
                  <a:schemeClr val="tx1"/>
                </a:solidFill>
              </a:rPr>
              <a:t>3</a:t>
            </a:r>
            <a:r>
              <a:rPr lang="en-GB" dirty="0" smtClean="0">
                <a:solidFill>
                  <a:schemeClr val="tx1"/>
                </a:solidFill>
              </a:rPr>
              <a:t>, ?</a:t>
            </a:r>
            <a:endParaRPr lang="en-GB" dirty="0"/>
          </a:p>
        </p:txBody>
      </p:sp>
      <p:sp>
        <p:nvSpPr>
          <p:cNvPr id="48" name="TextBox 47"/>
          <p:cNvSpPr txBox="1"/>
          <p:nvPr/>
        </p:nvSpPr>
        <p:spPr>
          <a:xfrm>
            <a:off x="13487324" y="7216368"/>
            <a:ext cx="3149738" cy="1200329"/>
          </a:xfrm>
          <a:prstGeom prst="rect">
            <a:avLst/>
          </a:prstGeom>
          <a:noFill/>
        </p:spPr>
        <p:txBody>
          <a:bodyPr wrap="square" rtlCol="0">
            <a:spAutoFit/>
          </a:bodyPr>
          <a:lstStyle/>
          <a:p>
            <a:pPr>
              <a:lnSpc>
                <a:spcPct val="120000"/>
              </a:lnSpc>
            </a:pPr>
            <a:r>
              <a:rPr lang="en-GB" sz="1200" dirty="0" smtClean="0"/>
              <a:t>KW: </a:t>
            </a:r>
            <a:r>
              <a:rPr lang="en-GB" sz="1200" dirty="0" err="1" smtClean="0"/>
              <a:t>koolwaterstoffen</a:t>
            </a:r>
            <a:endParaRPr lang="en-GB" sz="1200" dirty="0" smtClean="0"/>
          </a:p>
          <a:p>
            <a:pPr>
              <a:lnSpc>
                <a:spcPct val="120000"/>
              </a:lnSpc>
            </a:pPr>
            <a:r>
              <a:rPr lang="en-GB" sz="1200" dirty="0" smtClean="0"/>
              <a:t>CFK: </a:t>
            </a:r>
            <a:r>
              <a:rPr lang="en-GB" sz="1200" dirty="0" err="1" smtClean="0"/>
              <a:t>chloorfluorkoolstof</a:t>
            </a:r>
            <a:endParaRPr lang="en-GB" sz="1200" dirty="0" smtClean="0"/>
          </a:p>
          <a:p>
            <a:pPr>
              <a:lnSpc>
                <a:spcPct val="120000"/>
              </a:lnSpc>
            </a:pPr>
            <a:r>
              <a:rPr lang="en-GB" sz="1200" dirty="0" smtClean="0"/>
              <a:t>HCFK: </a:t>
            </a:r>
            <a:r>
              <a:rPr lang="en-US" sz="1200" dirty="0" err="1" smtClean="0"/>
              <a:t>hydrochloorfluorkoolwaterstoffen</a:t>
            </a:r>
            <a:r>
              <a:rPr lang="en-GB" sz="1200" dirty="0" smtClean="0"/>
              <a:t> </a:t>
            </a:r>
          </a:p>
          <a:p>
            <a:pPr>
              <a:lnSpc>
                <a:spcPct val="120000"/>
              </a:lnSpc>
            </a:pPr>
            <a:r>
              <a:rPr lang="en-GB" sz="1200" dirty="0" smtClean="0"/>
              <a:t>HFK: </a:t>
            </a:r>
            <a:r>
              <a:rPr lang="en-GB" sz="1200" dirty="0" err="1" smtClean="0"/>
              <a:t>fluorkoolwaterstoffen</a:t>
            </a:r>
            <a:endParaRPr lang="en-GB" sz="1200" dirty="0" smtClean="0"/>
          </a:p>
          <a:p>
            <a:pPr>
              <a:lnSpc>
                <a:spcPct val="120000"/>
              </a:lnSpc>
            </a:pPr>
            <a:r>
              <a:rPr lang="en-GB" sz="1200" dirty="0" smtClean="0"/>
              <a:t>HFO</a:t>
            </a:r>
            <a:r>
              <a:rPr lang="en-GB" sz="1200" dirty="0"/>
              <a:t>: </a:t>
            </a:r>
            <a:r>
              <a:rPr lang="en-GB" sz="1200" dirty="0" err="1"/>
              <a:t>hydrofluoroolefin</a:t>
            </a:r>
            <a:endParaRPr lang="en-GB" sz="1200" dirty="0" smtClean="0"/>
          </a:p>
        </p:txBody>
      </p:sp>
      <p:sp>
        <p:nvSpPr>
          <p:cNvPr id="3" name="Curved Down Arrow 2"/>
          <p:cNvSpPr/>
          <p:nvPr/>
        </p:nvSpPr>
        <p:spPr>
          <a:xfrm rot="9763685">
            <a:off x="5830412" y="6358089"/>
            <a:ext cx="8949194" cy="1792855"/>
          </a:xfrm>
          <a:prstGeom prst="curvedDownArrow">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4124" y="1443210"/>
            <a:ext cx="2892277" cy="340038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6033" y="1410365"/>
            <a:ext cx="2538991" cy="3392861"/>
          </a:xfrm>
          <a:prstGeom prst="rect">
            <a:avLst/>
          </a:prstGeom>
        </p:spPr>
      </p:pic>
    </p:spTree>
    <p:extLst>
      <p:ext uri="{BB962C8B-B14F-4D97-AF65-F5344CB8AC3E}">
        <p14:creationId xmlns:p14="http://schemas.microsoft.com/office/powerpoint/2010/main" val="273641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0105" y="0"/>
            <a:ext cx="4835085" cy="4397192"/>
          </a:xfrm>
          <a:prstGeom prst="rect">
            <a:avLst/>
          </a:prstGeom>
        </p:spPr>
      </p:pic>
      <p:sp>
        <p:nvSpPr>
          <p:cNvPr id="2" name="Title 1"/>
          <p:cNvSpPr>
            <a:spLocks noGrp="1"/>
          </p:cNvSpPr>
          <p:nvPr>
            <p:ph type="title"/>
          </p:nvPr>
        </p:nvSpPr>
        <p:spPr/>
        <p:txBody>
          <a:bodyPr/>
          <a:lstStyle/>
          <a:p>
            <a:r>
              <a:rPr lang="nl-BE" dirty="0" smtClean="0"/>
              <a:t>Natuurlijke koelmiddelen</a:t>
            </a:r>
            <a:endParaRPr lang="nl-BE" dirty="0"/>
          </a:p>
        </p:txBody>
      </p:sp>
      <p:sp>
        <p:nvSpPr>
          <p:cNvPr id="3" name="Content Placeholder 2"/>
          <p:cNvSpPr>
            <a:spLocks noGrp="1"/>
          </p:cNvSpPr>
          <p:nvPr>
            <p:ph idx="1"/>
          </p:nvPr>
        </p:nvSpPr>
        <p:spPr/>
        <p:txBody>
          <a:bodyPr/>
          <a:lstStyle/>
          <a:p>
            <a:r>
              <a:rPr lang="nl-BE" dirty="0" smtClean="0"/>
              <a:t>Ammoniak: corrosief</a:t>
            </a:r>
          </a:p>
          <a:p>
            <a:endParaRPr lang="nl-BE" dirty="0"/>
          </a:p>
          <a:p>
            <a:pPr marL="85725" indent="0">
              <a:buNone/>
            </a:pPr>
            <a:endParaRPr lang="nl-BE" dirty="0" smtClean="0"/>
          </a:p>
          <a:p>
            <a:r>
              <a:rPr lang="nl-BE" dirty="0" smtClean="0"/>
              <a:t>CO</a:t>
            </a:r>
            <a:r>
              <a:rPr lang="nl-BE" baseline="-25000" dirty="0" smtClean="0"/>
              <a:t>2</a:t>
            </a:r>
            <a:r>
              <a:rPr lang="nl-BE" dirty="0" smtClean="0"/>
              <a:t>: hoge drukken</a:t>
            </a:r>
          </a:p>
          <a:p>
            <a:endParaRPr lang="nl-BE" dirty="0"/>
          </a:p>
          <a:p>
            <a:pPr marL="85725" indent="0">
              <a:buNone/>
            </a:pPr>
            <a:endParaRPr lang="nl-BE" dirty="0" smtClean="0"/>
          </a:p>
          <a:p>
            <a:r>
              <a:rPr lang="nl-BE" dirty="0" smtClean="0"/>
              <a:t>Propaan (koolwaterstoffen): brandbaar</a:t>
            </a:r>
            <a:endParaRPr lang="nl-BE" dirty="0"/>
          </a:p>
        </p:txBody>
      </p:sp>
      <p:sp>
        <p:nvSpPr>
          <p:cNvPr id="4" name="Slide Number Placeholder 3"/>
          <p:cNvSpPr>
            <a:spLocks noGrp="1"/>
          </p:cNvSpPr>
          <p:nvPr>
            <p:ph type="sldNum" sz="quarter" idx="12"/>
          </p:nvPr>
        </p:nvSpPr>
        <p:spPr/>
        <p:txBody>
          <a:bodyPr/>
          <a:lstStyle/>
          <a:p>
            <a:fld id="{7AE184E0-0BD4-4705-A12B-9B71DDE63301}" type="slidenum">
              <a:rPr lang="nl-BE" noProof="0" smtClean="0"/>
              <a:t>8</a:t>
            </a:fld>
            <a:endParaRPr lang="nl-BE" noProof="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6402" y="2807641"/>
            <a:ext cx="4054421" cy="3031601"/>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50379"/>
          <a:stretch/>
        </p:blipFill>
        <p:spPr>
          <a:xfrm>
            <a:off x="13117062" y="5674081"/>
            <a:ext cx="3330027" cy="3181749"/>
          </a:xfrm>
          <a:prstGeom prst="rect">
            <a:avLst/>
          </a:prstGeom>
        </p:spPr>
      </p:pic>
    </p:spTree>
    <p:extLst>
      <p:ext uri="{BB962C8B-B14F-4D97-AF65-F5344CB8AC3E}">
        <p14:creationId xmlns:p14="http://schemas.microsoft.com/office/powerpoint/2010/main" val="1881601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t>
            </a:r>
            <a:r>
              <a:rPr lang="en-GB" dirty="0" err="1" smtClean="0"/>
              <a:t>gassen</a:t>
            </a:r>
            <a:r>
              <a:rPr lang="en-GB" dirty="0" smtClean="0"/>
              <a:t>: GWP </a:t>
            </a:r>
            <a:r>
              <a:rPr lang="en-GB" dirty="0" err="1" smtClean="0"/>
              <a:t>en</a:t>
            </a:r>
            <a:r>
              <a:rPr lang="en-GB" dirty="0" smtClean="0"/>
              <a:t> ODP</a:t>
            </a:r>
            <a:endParaRPr lang="en-GB" dirty="0"/>
          </a:p>
        </p:txBody>
      </p:sp>
      <p:sp>
        <p:nvSpPr>
          <p:cNvPr id="4" name="Slide Number Placeholder 3"/>
          <p:cNvSpPr>
            <a:spLocks noGrp="1"/>
          </p:cNvSpPr>
          <p:nvPr>
            <p:ph type="sldNum" sz="quarter" idx="12"/>
          </p:nvPr>
        </p:nvSpPr>
        <p:spPr/>
        <p:txBody>
          <a:bodyPr/>
          <a:lstStyle/>
          <a:p>
            <a:fld id="{7AE184E0-0BD4-4705-A12B-9B71DDE63301}" type="slidenum">
              <a:rPr lang="nl-BE" noProof="0" smtClean="0"/>
              <a:t>9</a:t>
            </a:fld>
            <a:endParaRPr lang="nl-BE" noProof="0" dirty="0"/>
          </a:p>
        </p:txBody>
      </p:sp>
      <p:sp>
        <p:nvSpPr>
          <p:cNvPr id="14" name="TextBox 13"/>
          <p:cNvSpPr txBox="1"/>
          <p:nvPr/>
        </p:nvSpPr>
        <p:spPr>
          <a:xfrm>
            <a:off x="6442193" y="10287170"/>
            <a:ext cx="3034964" cy="2906693"/>
          </a:xfrm>
          <a:prstGeom prst="rect">
            <a:avLst/>
          </a:prstGeom>
          <a:noFill/>
        </p:spPr>
        <p:txBody>
          <a:bodyPr wrap="square" rtlCol="0">
            <a:spAutoFit/>
          </a:bodyPr>
          <a:lstStyle/>
          <a:p>
            <a:pPr algn="ctr">
              <a:lnSpc>
                <a:spcPct val="120000"/>
              </a:lnSpc>
            </a:pPr>
            <a:r>
              <a:rPr lang="en-GB" sz="2500" b="1" u="sng" dirty="0" err="1" smtClean="0"/>
              <a:t>Vlaanderen</a:t>
            </a:r>
            <a:endParaRPr lang="en-GB" sz="2500" b="1" u="sng" dirty="0" smtClean="0"/>
          </a:p>
          <a:p>
            <a:pPr>
              <a:lnSpc>
                <a:spcPct val="120000"/>
              </a:lnSpc>
            </a:pPr>
            <a:endParaRPr lang="en-GB" sz="2500" b="1" dirty="0"/>
          </a:p>
          <a:p>
            <a:pPr algn="ctr">
              <a:lnSpc>
                <a:spcPct val="120000"/>
              </a:lnSpc>
            </a:pPr>
            <a:r>
              <a:rPr lang="en-GB" sz="2500" dirty="0" smtClean="0"/>
              <a:t> </a:t>
            </a:r>
            <a:r>
              <a:rPr lang="nl-BE" dirty="0"/>
              <a:t>3 </a:t>
            </a:r>
            <a:r>
              <a:rPr lang="nl-BE" dirty="0" err="1"/>
              <a:t>Mton</a:t>
            </a:r>
            <a:r>
              <a:rPr lang="nl-BE" dirty="0"/>
              <a:t> </a:t>
            </a:r>
            <a:r>
              <a:rPr lang="nl-BE" dirty="0" smtClean="0"/>
              <a:t>CO</a:t>
            </a:r>
            <a:r>
              <a:rPr lang="nl-BE" baseline="-25000" dirty="0" smtClean="0"/>
              <a:t>2</a:t>
            </a:r>
            <a:r>
              <a:rPr lang="nl-BE" dirty="0" smtClean="0"/>
              <a:t>-eq  in 2019 waarvan </a:t>
            </a:r>
            <a:r>
              <a:rPr lang="nl-BE" dirty="0"/>
              <a:t>1,2 </a:t>
            </a:r>
            <a:r>
              <a:rPr lang="nl-BE" dirty="0" err="1"/>
              <a:t>Mton</a:t>
            </a:r>
            <a:r>
              <a:rPr lang="nl-BE" dirty="0"/>
              <a:t> </a:t>
            </a:r>
            <a:r>
              <a:rPr lang="nl-BE" dirty="0" smtClean="0"/>
              <a:t>CO</a:t>
            </a:r>
            <a:r>
              <a:rPr lang="nl-BE" baseline="-25000" dirty="0" smtClean="0"/>
              <a:t>2</a:t>
            </a:r>
            <a:r>
              <a:rPr lang="nl-BE" dirty="0" smtClean="0"/>
              <a:t>-eq als koelmiddel</a:t>
            </a:r>
            <a:endParaRPr lang="en-GB" sz="2500" dirty="0" smtClean="0"/>
          </a:p>
        </p:txBody>
      </p:sp>
      <p:graphicFrame>
        <p:nvGraphicFramePr>
          <p:cNvPr id="16" name="Tijdelijke aanduiding voor inhoud 3"/>
          <p:cNvGraphicFramePr>
            <a:graphicFrameLocks/>
          </p:cNvGraphicFramePr>
          <p:nvPr>
            <p:extLst>
              <p:ext uri="{D42A27DB-BD31-4B8C-83A1-F6EECF244321}">
                <p14:modId xmlns:p14="http://schemas.microsoft.com/office/powerpoint/2010/main" val="583878736"/>
              </p:ext>
            </p:extLst>
          </p:nvPr>
        </p:nvGraphicFramePr>
        <p:xfrm>
          <a:off x="333477" y="1082359"/>
          <a:ext cx="13660583" cy="6949440"/>
        </p:xfrm>
        <a:graphic>
          <a:graphicData uri="http://schemas.openxmlformats.org/drawingml/2006/table">
            <a:tbl>
              <a:tblPr firstRow="1" bandRow="1">
                <a:tableStyleId>{5C22544A-7EE6-4342-B048-85BDC9FD1C3A}</a:tableStyleId>
              </a:tblPr>
              <a:tblGrid>
                <a:gridCol w="3200822">
                  <a:extLst>
                    <a:ext uri="{9D8B030D-6E8A-4147-A177-3AD203B41FA5}">
                      <a16:colId xmlns:a16="http://schemas.microsoft.com/office/drawing/2014/main" val="20000"/>
                    </a:ext>
                  </a:extLst>
                </a:gridCol>
                <a:gridCol w="3625947">
                  <a:extLst>
                    <a:ext uri="{9D8B030D-6E8A-4147-A177-3AD203B41FA5}">
                      <a16:colId xmlns:a16="http://schemas.microsoft.com/office/drawing/2014/main" val="20001"/>
                    </a:ext>
                  </a:extLst>
                </a:gridCol>
                <a:gridCol w="3416907">
                  <a:extLst>
                    <a:ext uri="{9D8B030D-6E8A-4147-A177-3AD203B41FA5}">
                      <a16:colId xmlns:a16="http://schemas.microsoft.com/office/drawing/2014/main" val="20002"/>
                    </a:ext>
                  </a:extLst>
                </a:gridCol>
                <a:gridCol w="3416907">
                  <a:extLst>
                    <a:ext uri="{9D8B030D-6E8A-4147-A177-3AD203B41FA5}">
                      <a16:colId xmlns:a16="http://schemas.microsoft.com/office/drawing/2014/main" val="20003"/>
                    </a:ext>
                  </a:extLst>
                </a:gridCol>
              </a:tblGrid>
              <a:tr h="905359">
                <a:tc>
                  <a:txBody>
                    <a:bodyPr/>
                    <a:lstStyle/>
                    <a:p>
                      <a:pPr marL="0" marR="0" lvl="0" indent="0" algn="ctr" defTabSz="1300368" rtl="0" eaLnBrk="1" fontAlgn="auto" latinLnBrk="0" hangingPunct="1">
                        <a:lnSpc>
                          <a:spcPct val="100000"/>
                        </a:lnSpc>
                        <a:spcBef>
                          <a:spcPts val="0"/>
                        </a:spcBef>
                        <a:spcAft>
                          <a:spcPts val="0"/>
                        </a:spcAft>
                        <a:buClrTx/>
                        <a:buSzTx/>
                        <a:buFontTx/>
                        <a:buNone/>
                        <a:tabLst/>
                        <a:defRPr/>
                      </a:pPr>
                      <a:r>
                        <a:rPr lang="nl-BE" sz="3000" b="1" dirty="0" smtClean="0"/>
                        <a:t>Gefluoreerde gassen</a:t>
                      </a:r>
                    </a:p>
                  </a:txBody>
                  <a:tcPr marL="86409" marR="86409">
                    <a:solidFill>
                      <a:schemeClr val="accent1">
                        <a:alpha val="28000"/>
                      </a:schemeClr>
                    </a:solidFill>
                  </a:tcPr>
                </a:tc>
                <a:tc>
                  <a:txBody>
                    <a:bodyPr/>
                    <a:lstStyle/>
                    <a:p>
                      <a:pPr algn="ctr"/>
                      <a:r>
                        <a:rPr lang="nl-BE" sz="3000" b="1" dirty="0">
                          <a:solidFill>
                            <a:schemeClr val="tx2"/>
                          </a:solidFill>
                          <a:latin typeface="Calibri" panose="020F0502020204030204" pitchFamily="34" charset="0"/>
                          <a:cs typeface="Calibri" panose="020F0502020204030204" pitchFamily="34" charset="0"/>
                        </a:rPr>
                        <a:t>Ozonlaag </a:t>
                      </a:r>
                      <a:r>
                        <a:rPr lang="nl-BE" sz="3000" b="1" dirty="0" smtClean="0">
                          <a:solidFill>
                            <a:schemeClr val="tx2"/>
                          </a:solidFill>
                          <a:latin typeface="Calibri" panose="020F0502020204030204" pitchFamily="34" charset="0"/>
                          <a:cs typeface="Calibri" panose="020F0502020204030204" pitchFamily="34" charset="0"/>
                        </a:rPr>
                        <a:t>afbrekend</a:t>
                      </a:r>
                    </a:p>
                    <a:p>
                      <a:pPr algn="ctr"/>
                      <a:r>
                        <a:rPr lang="nl-BE" sz="3000" b="1" dirty="0" smtClean="0">
                          <a:solidFill>
                            <a:schemeClr val="tx2"/>
                          </a:solidFill>
                          <a:latin typeface="Calibri" panose="020F0502020204030204" pitchFamily="34" charset="0"/>
                          <a:cs typeface="Calibri" panose="020F0502020204030204" pitchFamily="34" charset="0"/>
                        </a:rPr>
                        <a:t>(ODP)</a:t>
                      </a:r>
                      <a:endParaRPr lang="nl-BE" sz="3000" b="1" dirty="0">
                        <a:solidFill>
                          <a:schemeClr val="tx2"/>
                        </a:solidFill>
                        <a:latin typeface="Calibri" panose="020F0502020204030204" pitchFamily="34" charset="0"/>
                        <a:cs typeface="Calibri" panose="020F0502020204030204" pitchFamily="34" charset="0"/>
                      </a:endParaRPr>
                    </a:p>
                  </a:txBody>
                  <a:tcPr marL="86409" marR="86409">
                    <a:solidFill>
                      <a:schemeClr val="accent1">
                        <a:alpha val="28000"/>
                      </a:schemeClr>
                    </a:solidFill>
                  </a:tcPr>
                </a:tc>
                <a:tc>
                  <a:txBody>
                    <a:bodyPr/>
                    <a:lstStyle/>
                    <a:p>
                      <a:pPr algn="ctr"/>
                      <a:r>
                        <a:rPr lang="nl-BE" sz="3000" b="1" dirty="0" smtClean="0">
                          <a:solidFill>
                            <a:schemeClr val="tx2"/>
                          </a:solidFill>
                          <a:latin typeface="Calibri" panose="020F0502020204030204" pitchFamily="34" charset="0"/>
                          <a:cs typeface="Calibri" panose="020F0502020204030204" pitchFamily="34" charset="0"/>
                        </a:rPr>
                        <a:t>Broeikaseffect</a:t>
                      </a:r>
                    </a:p>
                    <a:p>
                      <a:pPr algn="ctr"/>
                      <a:r>
                        <a:rPr lang="nl-BE" sz="3000" b="1" dirty="0" smtClean="0">
                          <a:solidFill>
                            <a:schemeClr val="tx2"/>
                          </a:solidFill>
                          <a:latin typeface="Calibri" panose="020F0502020204030204" pitchFamily="34" charset="0"/>
                          <a:cs typeface="Calibri" panose="020F0502020204030204" pitchFamily="34" charset="0"/>
                        </a:rPr>
                        <a:t>(GWP)</a:t>
                      </a:r>
                      <a:endParaRPr lang="nl-BE" sz="3000" b="1" dirty="0">
                        <a:solidFill>
                          <a:schemeClr val="tx2"/>
                        </a:solidFill>
                        <a:latin typeface="Calibri" panose="020F0502020204030204" pitchFamily="34" charset="0"/>
                        <a:cs typeface="Calibri" panose="020F0502020204030204" pitchFamily="34" charset="0"/>
                      </a:endParaRPr>
                    </a:p>
                  </a:txBody>
                  <a:tcPr marL="86409" marR="86409">
                    <a:solidFill>
                      <a:schemeClr val="accent1">
                        <a:alpha val="28000"/>
                      </a:schemeClr>
                    </a:solidFill>
                  </a:tcPr>
                </a:tc>
                <a:tc>
                  <a:txBody>
                    <a:bodyPr/>
                    <a:lstStyle/>
                    <a:p>
                      <a:pPr algn="ctr"/>
                      <a:r>
                        <a:rPr lang="nl-BE" sz="3000" b="1" dirty="0">
                          <a:solidFill>
                            <a:schemeClr val="tx2"/>
                          </a:solidFill>
                          <a:latin typeface="Calibri" panose="020F0502020204030204" pitchFamily="34" charset="0"/>
                          <a:cs typeface="Calibri" panose="020F0502020204030204" pitchFamily="34" charset="0"/>
                        </a:rPr>
                        <a:t>Gebruik</a:t>
                      </a:r>
                    </a:p>
                  </a:txBody>
                  <a:tcPr marL="86409" marR="86409">
                    <a:solidFill>
                      <a:schemeClr val="accent1">
                        <a:alpha val="28000"/>
                      </a:schemeClr>
                    </a:solidFill>
                  </a:tcPr>
                </a:tc>
                <a:extLst>
                  <a:ext uri="{0D108BD9-81ED-4DB2-BD59-A6C34878D82A}">
                    <a16:rowId xmlns:a16="http://schemas.microsoft.com/office/drawing/2014/main" val="10000"/>
                  </a:ext>
                </a:extLst>
              </a:tr>
              <a:tr h="905359">
                <a:tc>
                  <a:txBody>
                    <a:bodyPr/>
                    <a:lstStyle/>
                    <a:p>
                      <a:r>
                        <a:rPr lang="nl-BE" sz="3000" dirty="0" err="1">
                          <a:solidFill>
                            <a:schemeClr val="tx2"/>
                          </a:solidFill>
                          <a:latin typeface="Calibri" panose="020F0502020204030204" pitchFamily="34" charset="0"/>
                          <a:cs typeface="Calibri" panose="020F0502020204030204" pitchFamily="34" charset="0"/>
                        </a:rPr>
                        <a:t>CFK’s</a:t>
                      </a:r>
                      <a:r>
                        <a:rPr lang="nl-BE" sz="3000" dirty="0">
                          <a:solidFill>
                            <a:schemeClr val="tx2"/>
                          </a:solidFill>
                          <a:latin typeface="Calibri" panose="020F0502020204030204" pitchFamily="34" charset="0"/>
                          <a:cs typeface="Calibri" panose="020F0502020204030204" pitchFamily="34" charset="0"/>
                        </a:rPr>
                        <a:t> </a:t>
                      </a:r>
                    </a:p>
                    <a:p>
                      <a:r>
                        <a:rPr lang="nl-BE" sz="3000" dirty="0">
                          <a:solidFill>
                            <a:schemeClr val="tx2"/>
                          </a:solidFill>
                          <a:latin typeface="Calibri" panose="020F0502020204030204" pitchFamily="34" charset="0"/>
                          <a:cs typeface="Calibri" panose="020F0502020204030204" pitchFamily="34" charset="0"/>
                        </a:rPr>
                        <a:t>(R-11,</a:t>
                      </a:r>
                      <a:r>
                        <a:rPr lang="nl-BE" sz="3000" baseline="0" dirty="0">
                          <a:solidFill>
                            <a:schemeClr val="tx2"/>
                          </a:solidFill>
                          <a:latin typeface="Calibri" panose="020F0502020204030204" pitchFamily="34" charset="0"/>
                          <a:cs typeface="Calibri" panose="020F0502020204030204" pitchFamily="34" charset="0"/>
                        </a:rPr>
                        <a:t> R-12)</a:t>
                      </a:r>
                      <a:endParaRPr lang="nl-BE" sz="3000" dirty="0">
                        <a:solidFill>
                          <a:schemeClr val="tx2"/>
                        </a:solidFill>
                        <a:latin typeface="Calibri" panose="020F0502020204030204" pitchFamily="34" charset="0"/>
                        <a:cs typeface="Calibri" panose="020F0502020204030204" pitchFamily="34" charset="0"/>
                      </a:endParaRPr>
                    </a:p>
                  </a:txBody>
                  <a:tcPr marL="86409" marR="86409"/>
                </a:tc>
                <a:tc>
                  <a:txBody>
                    <a:bodyPr/>
                    <a:lstStyle/>
                    <a:p>
                      <a:r>
                        <a:rPr lang="nl-BE" sz="3000" dirty="0">
                          <a:solidFill>
                            <a:srgbClr val="FF0000"/>
                          </a:solidFill>
                          <a:latin typeface="Calibri" panose="020F0502020204030204" pitchFamily="34" charset="0"/>
                          <a:cs typeface="Calibri" panose="020F0502020204030204" pitchFamily="34" charset="0"/>
                          <a:sym typeface="Wingdings" panose="05000000000000000000" pitchFamily="2" charset="2"/>
                        </a:rPr>
                        <a:t></a:t>
                      </a:r>
                      <a:endParaRPr lang="nl-BE" sz="3000" dirty="0">
                        <a:solidFill>
                          <a:srgbClr val="FF0000"/>
                        </a:solidFill>
                        <a:latin typeface="Calibri" panose="020F0502020204030204" pitchFamily="34" charset="0"/>
                        <a:cs typeface="Calibri" panose="020F0502020204030204" pitchFamily="34" charset="0"/>
                      </a:endParaRPr>
                    </a:p>
                  </a:txBody>
                  <a:tcPr marL="86409" marR="864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3000" dirty="0">
                          <a:solidFill>
                            <a:srgbClr val="FF0000"/>
                          </a:solidFill>
                          <a:latin typeface="Calibri" panose="020F0502020204030204" pitchFamily="34" charset="0"/>
                          <a:cs typeface="Calibri" panose="020F0502020204030204" pitchFamily="34" charset="0"/>
                          <a:sym typeface="Wingdings" panose="05000000000000000000" pitchFamily="2" charset="2"/>
                        </a:rPr>
                        <a:t></a:t>
                      </a:r>
                      <a:endParaRPr lang="nl-BE" sz="3000" dirty="0">
                        <a:solidFill>
                          <a:srgbClr val="FF0000"/>
                        </a:solidFill>
                        <a:latin typeface="Calibri" panose="020F0502020204030204" pitchFamily="34" charset="0"/>
                        <a:cs typeface="Calibri" panose="020F0502020204030204" pitchFamily="34" charset="0"/>
                      </a:endParaRPr>
                    </a:p>
                    <a:p>
                      <a:endParaRPr lang="nl-BE" sz="3000" dirty="0">
                        <a:solidFill>
                          <a:schemeClr val="tx2"/>
                        </a:solidFill>
                        <a:latin typeface="Calibri" panose="020F0502020204030204" pitchFamily="34" charset="0"/>
                        <a:cs typeface="Calibri" panose="020F0502020204030204" pitchFamily="34" charset="0"/>
                      </a:endParaRPr>
                    </a:p>
                  </a:txBody>
                  <a:tcPr marL="86409" marR="86409"/>
                </a:tc>
                <a:tc>
                  <a:txBody>
                    <a:bodyPr/>
                    <a:lstStyle/>
                    <a:p>
                      <a:r>
                        <a:rPr lang="nl-BE" sz="3000" dirty="0">
                          <a:solidFill>
                            <a:schemeClr val="tx2"/>
                          </a:solidFill>
                          <a:latin typeface="Calibri" panose="020F0502020204030204" pitchFamily="34" charset="0"/>
                          <a:cs typeface="Calibri" panose="020F0502020204030204" pitchFamily="34" charset="0"/>
                        </a:rPr>
                        <a:t>verboden</a:t>
                      </a:r>
                    </a:p>
                  </a:txBody>
                  <a:tcPr marL="86409" marR="86409"/>
                </a:tc>
                <a:extLst>
                  <a:ext uri="{0D108BD9-81ED-4DB2-BD59-A6C34878D82A}">
                    <a16:rowId xmlns:a16="http://schemas.microsoft.com/office/drawing/2014/main" val="10001"/>
                  </a:ext>
                </a:extLst>
              </a:tr>
              <a:tr h="905359">
                <a:tc>
                  <a:txBody>
                    <a:bodyPr/>
                    <a:lstStyle/>
                    <a:p>
                      <a:r>
                        <a:rPr lang="nl-BE" sz="3000" dirty="0" err="1">
                          <a:solidFill>
                            <a:schemeClr val="tx2"/>
                          </a:solidFill>
                          <a:latin typeface="Calibri" panose="020F0502020204030204" pitchFamily="34" charset="0"/>
                          <a:cs typeface="Calibri" panose="020F0502020204030204" pitchFamily="34" charset="0"/>
                        </a:rPr>
                        <a:t>HCFK’s</a:t>
                      </a:r>
                      <a:r>
                        <a:rPr lang="nl-BE" sz="3000" dirty="0">
                          <a:solidFill>
                            <a:schemeClr val="tx2"/>
                          </a:solidFill>
                          <a:latin typeface="Calibri" panose="020F0502020204030204" pitchFamily="34" charset="0"/>
                          <a:cs typeface="Calibri" panose="020F0502020204030204" pitchFamily="34" charset="0"/>
                        </a:rPr>
                        <a:t> </a:t>
                      </a:r>
                    </a:p>
                    <a:p>
                      <a:r>
                        <a:rPr lang="nl-BE" sz="3000" dirty="0">
                          <a:solidFill>
                            <a:schemeClr val="tx2"/>
                          </a:solidFill>
                          <a:latin typeface="Calibri" panose="020F0502020204030204" pitchFamily="34" charset="0"/>
                          <a:cs typeface="Calibri" panose="020F0502020204030204" pitchFamily="34" charset="0"/>
                        </a:rPr>
                        <a:t>(R-22)</a:t>
                      </a:r>
                    </a:p>
                  </a:txBody>
                  <a:tcPr marL="86409" marR="86409"/>
                </a:tc>
                <a:tc>
                  <a:txBody>
                    <a:bodyPr/>
                    <a:lstStyle/>
                    <a:p>
                      <a:r>
                        <a:rPr lang="nl-BE" sz="3000" dirty="0">
                          <a:solidFill>
                            <a:srgbClr val="FF0000"/>
                          </a:solidFill>
                          <a:latin typeface="Calibri" panose="020F0502020204030204" pitchFamily="34" charset="0"/>
                          <a:cs typeface="Calibri" panose="020F0502020204030204" pitchFamily="34" charset="0"/>
                          <a:sym typeface="Wingdings" panose="05000000000000000000" pitchFamily="2" charset="2"/>
                        </a:rPr>
                        <a:t></a:t>
                      </a:r>
                      <a:endParaRPr lang="nl-BE" sz="3000" dirty="0">
                        <a:solidFill>
                          <a:srgbClr val="FF0000"/>
                        </a:solidFill>
                        <a:latin typeface="Calibri" panose="020F0502020204030204" pitchFamily="34" charset="0"/>
                        <a:cs typeface="Calibri" panose="020F0502020204030204" pitchFamily="34" charset="0"/>
                      </a:endParaRPr>
                    </a:p>
                  </a:txBody>
                  <a:tcPr marL="86409" marR="86409"/>
                </a:tc>
                <a:tc>
                  <a:txBody>
                    <a:bodyPr/>
                    <a:lstStyle/>
                    <a:p>
                      <a:r>
                        <a:rPr lang="nl-BE" sz="3000" dirty="0">
                          <a:solidFill>
                            <a:srgbClr val="FF0000"/>
                          </a:solidFill>
                          <a:latin typeface="Calibri" panose="020F0502020204030204" pitchFamily="34" charset="0"/>
                          <a:cs typeface="Calibri" panose="020F0502020204030204" pitchFamily="34" charset="0"/>
                          <a:sym typeface="Wingdings" panose="05000000000000000000" pitchFamily="2" charset="2"/>
                        </a:rPr>
                        <a:t></a:t>
                      </a:r>
                      <a:endParaRPr lang="nl-BE" sz="3000" dirty="0">
                        <a:solidFill>
                          <a:srgbClr val="FF0000"/>
                        </a:solidFill>
                        <a:latin typeface="Calibri" panose="020F0502020204030204" pitchFamily="34" charset="0"/>
                        <a:cs typeface="Calibri" panose="020F0502020204030204" pitchFamily="34" charset="0"/>
                      </a:endParaRPr>
                    </a:p>
                  </a:txBody>
                  <a:tcPr marL="86409" marR="86409"/>
                </a:tc>
                <a:tc>
                  <a:txBody>
                    <a:bodyPr/>
                    <a:lstStyle/>
                    <a:p>
                      <a:r>
                        <a:rPr lang="nl-BE" sz="3000" dirty="0">
                          <a:solidFill>
                            <a:schemeClr val="tx2"/>
                          </a:solidFill>
                          <a:latin typeface="Calibri" panose="020F0502020204030204" pitchFamily="34" charset="0"/>
                          <a:cs typeface="Calibri" panose="020F0502020204030204" pitchFamily="34" charset="0"/>
                        </a:rPr>
                        <a:t>Bijvullen</a:t>
                      </a:r>
                      <a:r>
                        <a:rPr lang="nl-BE" sz="3000" baseline="0" dirty="0">
                          <a:solidFill>
                            <a:schemeClr val="tx2"/>
                          </a:solidFill>
                          <a:latin typeface="Calibri" panose="020F0502020204030204" pitchFamily="34" charset="0"/>
                          <a:cs typeface="Calibri" panose="020F0502020204030204" pitchFamily="34" charset="0"/>
                        </a:rPr>
                        <a:t> verboden vanaf 01/01/2015</a:t>
                      </a:r>
                      <a:endParaRPr lang="nl-BE" sz="3000" dirty="0">
                        <a:solidFill>
                          <a:schemeClr val="tx2"/>
                        </a:solidFill>
                        <a:latin typeface="Calibri" panose="020F0502020204030204" pitchFamily="34" charset="0"/>
                        <a:cs typeface="Calibri" panose="020F0502020204030204" pitchFamily="34" charset="0"/>
                      </a:endParaRPr>
                    </a:p>
                  </a:txBody>
                  <a:tcPr marL="86409" marR="86409"/>
                </a:tc>
                <a:extLst>
                  <a:ext uri="{0D108BD9-81ED-4DB2-BD59-A6C34878D82A}">
                    <a16:rowId xmlns:a16="http://schemas.microsoft.com/office/drawing/2014/main" val="10002"/>
                  </a:ext>
                </a:extLst>
              </a:tr>
              <a:tr h="1140698">
                <a:tc>
                  <a:txBody>
                    <a:bodyPr/>
                    <a:lstStyle/>
                    <a:p>
                      <a:r>
                        <a:rPr lang="nl-BE" sz="3000" dirty="0" err="1">
                          <a:solidFill>
                            <a:schemeClr val="tx2"/>
                          </a:solidFill>
                          <a:latin typeface="Calibri" panose="020F0502020204030204" pitchFamily="34" charset="0"/>
                          <a:cs typeface="Calibri" panose="020F0502020204030204" pitchFamily="34" charset="0"/>
                        </a:rPr>
                        <a:t>HFK’s</a:t>
                      </a:r>
                      <a:r>
                        <a:rPr lang="nl-BE" sz="3000" dirty="0">
                          <a:solidFill>
                            <a:schemeClr val="tx2"/>
                          </a:solidFill>
                          <a:latin typeface="Calibri" panose="020F0502020204030204" pitchFamily="34" charset="0"/>
                          <a:cs typeface="Calibri" panose="020F0502020204030204" pitchFamily="34" charset="0"/>
                        </a:rPr>
                        <a:t> (R-134a,  R-404A, R-507c,  R-410A,…)</a:t>
                      </a:r>
                    </a:p>
                  </a:txBody>
                  <a:tcPr marL="86409" marR="86409"/>
                </a:tc>
                <a:tc>
                  <a:txBody>
                    <a:bodyPr/>
                    <a:lstStyle/>
                    <a:p>
                      <a:r>
                        <a:rPr lang="nl-BE" sz="3000" dirty="0">
                          <a:solidFill>
                            <a:srgbClr val="00B050"/>
                          </a:solidFill>
                          <a:latin typeface="Calibri" panose="020F0502020204030204" pitchFamily="34" charset="0"/>
                          <a:cs typeface="Calibri" panose="020F0502020204030204" pitchFamily="34" charset="0"/>
                          <a:sym typeface="Wingdings" panose="05000000000000000000" pitchFamily="2" charset="2"/>
                        </a:rPr>
                        <a:t></a:t>
                      </a:r>
                      <a:endParaRPr lang="nl-BE" sz="3000" dirty="0">
                        <a:solidFill>
                          <a:srgbClr val="00B050"/>
                        </a:solidFill>
                        <a:latin typeface="Calibri" panose="020F0502020204030204" pitchFamily="34" charset="0"/>
                        <a:cs typeface="Calibri" panose="020F0502020204030204" pitchFamily="34" charset="0"/>
                      </a:endParaRPr>
                    </a:p>
                  </a:txBody>
                  <a:tcPr marL="86409" marR="86409"/>
                </a:tc>
                <a:tc>
                  <a:txBody>
                    <a:bodyPr/>
                    <a:lstStyle/>
                    <a:p>
                      <a:r>
                        <a:rPr lang="nl-BE" sz="3000" dirty="0">
                          <a:solidFill>
                            <a:srgbClr val="FF0000"/>
                          </a:solidFill>
                          <a:latin typeface="Calibri" panose="020F0502020204030204" pitchFamily="34" charset="0"/>
                          <a:cs typeface="Calibri" panose="020F0502020204030204" pitchFamily="34" charset="0"/>
                          <a:sym typeface="Wingdings" panose="05000000000000000000" pitchFamily="2" charset="2"/>
                        </a:rPr>
                        <a:t></a:t>
                      </a:r>
                      <a:endParaRPr lang="nl-BE" sz="3000" dirty="0">
                        <a:solidFill>
                          <a:srgbClr val="FF0000"/>
                        </a:solidFill>
                        <a:latin typeface="Calibri" panose="020F0502020204030204" pitchFamily="34" charset="0"/>
                        <a:cs typeface="Calibri" panose="020F0502020204030204" pitchFamily="34" charset="0"/>
                      </a:endParaRPr>
                    </a:p>
                  </a:txBody>
                  <a:tcPr marL="86409" marR="86409"/>
                </a:tc>
                <a:tc>
                  <a:txBody>
                    <a:bodyPr/>
                    <a:lstStyle/>
                    <a:p>
                      <a:r>
                        <a:rPr lang="nl-BE" sz="3000" dirty="0">
                          <a:solidFill>
                            <a:schemeClr val="tx2"/>
                          </a:solidFill>
                          <a:latin typeface="Calibri" panose="020F0502020204030204" pitchFamily="34" charset="0"/>
                          <a:cs typeface="Calibri" panose="020F0502020204030204" pitchFamily="34" charset="0"/>
                        </a:rPr>
                        <a:t>Deels toegelaten</a:t>
                      </a:r>
                    </a:p>
                  </a:txBody>
                  <a:tcPr marL="86409" marR="86409"/>
                </a:tc>
                <a:extLst>
                  <a:ext uri="{0D108BD9-81ED-4DB2-BD59-A6C34878D82A}">
                    <a16:rowId xmlns:a16="http://schemas.microsoft.com/office/drawing/2014/main" val="10003"/>
                  </a:ext>
                </a:extLst>
              </a:tr>
              <a:tr h="905359">
                <a:tc>
                  <a:txBody>
                    <a:bodyPr/>
                    <a:lstStyle/>
                    <a:p>
                      <a:r>
                        <a:rPr lang="nl-BE" sz="3000" dirty="0" err="1">
                          <a:solidFill>
                            <a:schemeClr val="tx2"/>
                          </a:solidFill>
                          <a:latin typeface="Calibri" panose="020F0502020204030204" pitchFamily="34" charset="0"/>
                          <a:cs typeface="Calibri" panose="020F0502020204030204" pitchFamily="34" charset="0"/>
                        </a:rPr>
                        <a:t>HFO’s</a:t>
                      </a:r>
                      <a:r>
                        <a:rPr lang="nl-BE" sz="3000" dirty="0">
                          <a:solidFill>
                            <a:schemeClr val="tx2"/>
                          </a:solidFill>
                          <a:latin typeface="Calibri" panose="020F0502020204030204" pitchFamily="34" charset="0"/>
                          <a:cs typeface="Calibri" panose="020F0502020204030204" pitchFamily="34" charset="0"/>
                        </a:rPr>
                        <a:t> (HFK-1234ze, R-1234yf), </a:t>
                      </a:r>
                    </a:p>
                  </a:txBody>
                  <a:tcPr marL="86409" marR="864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3000" dirty="0">
                          <a:solidFill>
                            <a:srgbClr val="00B050"/>
                          </a:solidFill>
                          <a:latin typeface="Calibri" panose="020F0502020204030204" pitchFamily="34" charset="0"/>
                          <a:cs typeface="Calibri" panose="020F0502020204030204" pitchFamily="34" charset="0"/>
                          <a:sym typeface="Wingdings" panose="05000000000000000000" pitchFamily="2" charset="2"/>
                        </a:rPr>
                        <a:t></a:t>
                      </a:r>
                      <a:endParaRPr lang="nl-BE" sz="3000" dirty="0">
                        <a:solidFill>
                          <a:srgbClr val="00B050"/>
                        </a:solidFill>
                        <a:latin typeface="Calibri" panose="020F0502020204030204" pitchFamily="34" charset="0"/>
                        <a:cs typeface="Calibri" panose="020F0502020204030204" pitchFamily="34" charset="0"/>
                      </a:endParaRPr>
                    </a:p>
                    <a:p>
                      <a:endParaRPr lang="nl-BE" sz="3000" dirty="0">
                        <a:solidFill>
                          <a:srgbClr val="00B050"/>
                        </a:solidFill>
                        <a:latin typeface="Calibri" panose="020F0502020204030204" pitchFamily="34" charset="0"/>
                        <a:cs typeface="Calibri" panose="020F0502020204030204" pitchFamily="34" charset="0"/>
                      </a:endParaRPr>
                    </a:p>
                  </a:txBody>
                  <a:tcPr marL="86409" marR="864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3000" dirty="0">
                          <a:solidFill>
                            <a:srgbClr val="00B050"/>
                          </a:solidFill>
                          <a:latin typeface="Calibri" panose="020F0502020204030204" pitchFamily="34" charset="0"/>
                          <a:cs typeface="Calibri" panose="020F0502020204030204" pitchFamily="34" charset="0"/>
                          <a:sym typeface="Wingdings" panose="05000000000000000000" pitchFamily="2" charset="2"/>
                        </a:rPr>
                        <a:t></a:t>
                      </a:r>
                      <a:endParaRPr lang="nl-BE" sz="3000" dirty="0">
                        <a:solidFill>
                          <a:srgbClr val="00B050"/>
                        </a:solidFill>
                        <a:latin typeface="Calibri" panose="020F0502020204030204" pitchFamily="34" charset="0"/>
                        <a:cs typeface="Calibri" panose="020F0502020204030204" pitchFamily="34" charset="0"/>
                      </a:endParaRPr>
                    </a:p>
                    <a:p>
                      <a:endParaRPr lang="nl-BE" sz="3000" dirty="0">
                        <a:solidFill>
                          <a:srgbClr val="FF0000"/>
                        </a:solidFill>
                        <a:latin typeface="Calibri" panose="020F0502020204030204" pitchFamily="34" charset="0"/>
                        <a:cs typeface="Calibri" panose="020F0502020204030204" pitchFamily="34" charset="0"/>
                      </a:endParaRPr>
                    </a:p>
                  </a:txBody>
                  <a:tcPr marL="86409" marR="86409"/>
                </a:tc>
                <a:tc>
                  <a:txBody>
                    <a:bodyPr/>
                    <a:lstStyle/>
                    <a:p>
                      <a:endParaRPr lang="nl-BE" sz="3000" dirty="0">
                        <a:solidFill>
                          <a:schemeClr val="tx2"/>
                        </a:solidFill>
                        <a:latin typeface="Calibri" panose="020F0502020204030204" pitchFamily="34" charset="0"/>
                        <a:cs typeface="Calibri" panose="020F0502020204030204" pitchFamily="34" charset="0"/>
                      </a:endParaRPr>
                    </a:p>
                  </a:txBody>
                  <a:tcPr marL="86409" marR="86409"/>
                </a:tc>
                <a:extLst>
                  <a:ext uri="{0D108BD9-81ED-4DB2-BD59-A6C34878D82A}">
                    <a16:rowId xmlns:a16="http://schemas.microsoft.com/office/drawing/2014/main" val="10004"/>
                  </a:ext>
                </a:extLst>
              </a:tr>
              <a:tr h="1140698">
                <a:tc>
                  <a:txBody>
                    <a:bodyPr/>
                    <a:lstStyle/>
                    <a:p>
                      <a:r>
                        <a:rPr lang="nl-BE" sz="3000" dirty="0">
                          <a:solidFill>
                            <a:schemeClr val="tx2"/>
                          </a:solidFill>
                          <a:latin typeface="Calibri" panose="020F0502020204030204" pitchFamily="34" charset="0"/>
                          <a:cs typeface="Calibri" panose="020F0502020204030204" pitchFamily="34" charset="0"/>
                        </a:rPr>
                        <a:t>Natuurlijke koelmiddelen: CO2, NH3, propaan,…</a:t>
                      </a:r>
                    </a:p>
                  </a:txBody>
                  <a:tcPr marL="86409" marR="864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3000" dirty="0">
                          <a:solidFill>
                            <a:srgbClr val="00B050"/>
                          </a:solidFill>
                          <a:latin typeface="Calibri" panose="020F0502020204030204" pitchFamily="34" charset="0"/>
                          <a:cs typeface="Calibri" panose="020F0502020204030204" pitchFamily="34" charset="0"/>
                          <a:sym typeface="Wingdings" panose="05000000000000000000" pitchFamily="2" charset="2"/>
                        </a:rPr>
                        <a:t></a:t>
                      </a:r>
                      <a:endParaRPr lang="nl-BE" sz="3000" dirty="0">
                        <a:solidFill>
                          <a:srgbClr val="00B050"/>
                        </a:solidFill>
                        <a:latin typeface="Calibri" panose="020F0502020204030204" pitchFamily="34" charset="0"/>
                        <a:cs typeface="Calibri" panose="020F0502020204030204" pitchFamily="34" charset="0"/>
                      </a:endParaRPr>
                    </a:p>
                  </a:txBody>
                  <a:tcPr marL="86409" marR="864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3000" dirty="0">
                          <a:solidFill>
                            <a:srgbClr val="00B050"/>
                          </a:solidFill>
                          <a:latin typeface="Calibri" panose="020F0502020204030204" pitchFamily="34" charset="0"/>
                          <a:cs typeface="Calibri" panose="020F0502020204030204" pitchFamily="34" charset="0"/>
                          <a:sym typeface="Wingdings" panose="05000000000000000000" pitchFamily="2" charset="2"/>
                        </a:rPr>
                        <a:t></a:t>
                      </a:r>
                      <a:endParaRPr lang="nl-BE" sz="3000" dirty="0">
                        <a:solidFill>
                          <a:srgbClr val="00B050"/>
                        </a:solidFill>
                        <a:latin typeface="Calibri" panose="020F0502020204030204" pitchFamily="34" charset="0"/>
                        <a:cs typeface="Calibri" panose="020F0502020204030204" pitchFamily="34" charset="0"/>
                      </a:endParaRPr>
                    </a:p>
                  </a:txBody>
                  <a:tcPr marL="86409" marR="86409"/>
                </a:tc>
                <a:tc>
                  <a:txBody>
                    <a:bodyPr/>
                    <a:lstStyle/>
                    <a:p>
                      <a:endParaRPr lang="nl-BE" sz="3000" dirty="0">
                        <a:solidFill>
                          <a:schemeClr val="tx2"/>
                        </a:solidFill>
                        <a:latin typeface="Calibri" panose="020F0502020204030204" pitchFamily="34" charset="0"/>
                        <a:cs typeface="Calibri" panose="020F0502020204030204" pitchFamily="34" charset="0"/>
                      </a:endParaRPr>
                    </a:p>
                  </a:txBody>
                  <a:tcPr marL="86409" marR="86409"/>
                </a:tc>
                <a:extLst>
                  <a:ext uri="{0D108BD9-81ED-4DB2-BD59-A6C34878D82A}">
                    <a16:rowId xmlns:a16="http://schemas.microsoft.com/office/drawing/2014/main" val="3600578611"/>
                  </a:ext>
                </a:extLst>
              </a:tr>
            </a:tbl>
          </a:graphicData>
        </a:graphic>
      </p:graphicFrame>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1431"/>
          <a:stretch/>
        </p:blipFill>
        <p:spPr>
          <a:xfrm>
            <a:off x="14236778" y="928314"/>
            <a:ext cx="2475086" cy="236753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6745" y="5309574"/>
            <a:ext cx="2027550" cy="2027550"/>
          </a:xfrm>
          <a:prstGeom prst="rect">
            <a:avLst/>
          </a:prstGeom>
        </p:spPr>
      </p:pic>
    </p:spTree>
    <p:extLst>
      <p:ext uri="{BB962C8B-B14F-4D97-AF65-F5344CB8AC3E}">
        <p14:creationId xmlns:p14="http://schemas.microsoft.com/office/powerpoint/2010/main" val="3712209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niversiteit Gent">
      <a:dk1>
        <a:sysClr val="windowText" lastClr="000000"/>
      </a:dk1>
      <a:lt1>
        <a:sysClr val="window" lastClr="FFFFFF"/>
      </a:lt1>
      <a:dk2>
        <a:srgbClr val="1E64C8"/>
      </a:dk2>
      <a:lt2>
        <a:srgbClr val="FFD200"/>
      </a:lt2>
      <a:accent1>
        <a:srgbClr val="1E64C8"/>
      </a:accent1>
      <a:accent2>
        <a:srgbClr val="FFD200"/>
      </a:accent2>
      <a:accent3>
        <a:srgbClr val="A5A5A5"/>
      </a:accent3>
      <a:accent4>
        <a:srgbClr val="FFC000"/>
      </a:accent4>
      <a:accent5>
        <a:srgbClr val="4472C4"/>
      </a:accent5>
      <a:accent6>
        <a:srgbClr val="70AD47"/>
      </a:accent6>
      <a:hlink>
        <a:srgbClr val="0563C1"/>
      </a:hlink>
      <a:folHlink>
        <a:srgbClr val="954F72"/>
      </a:folHlink>
    </a:clrScheme>
    <a:fontScheme name="Universiteit Ge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0">
          <a:solidFill>
            <a:srgbClr val="1E64C8"/>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headEnd type="triangle" w="lg" len="lg"/>
          <a:tailEnd type="triangl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120000"/>
          </a:lnSpc>
          <a:defRPr sz="2500" smtClean="0"/>
        </a:defPPr>
      </a:lstStyle>
    </a:txDef>
  </a:objectDefaults>
  <a:extraClrSchemeLst/>
  <a:extLst>
    <a:ext uri="{05A4C25C-085E-4340-85A3-A5531E510DB2}">
      <thm15:themeFamily xmlns:thm15="http://schemas.microsoft.com/office/thememl/2012/main" name="Presentatie-NL-EA_1_0_13.potx" id="{5F6C1209-3523-440E-8533-DCE97EC5C651}" vid="{6C779022-81AC-4A5D-B0C5-44F49FEE6A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B720818DD44F41B2D4358F3E4E9A08" ma:contentTypeVersion="10" ma:contentTypeDescription="Een nieuw document maken." ma:contentTypeScope="" ma:versionID="d812ab111f756b361bd1b7752bf8bed9">
  <xsd:schema xmlns:xsd="http://www.w3.org/2001/XMLSchema" xmlns:xs="http://www.w3.org/2001/XMLSchema" xmlns:p="http://schemas.microsoft.com/office/2006/metadata/properties" xmlns:ns3="d7c2f0ec-bc0d-4b3b-9189-c87ec9634d1d" targetNamespace="http://schemas.microsoft.com/office/2006/metadata/properties" ma:root="true" ma:fieldsID="67d0c646cbf32ca39f0551e20f7ac32e" ns3:_="">
    <xsd:import namespace="d7c2f0ec-bc0d-4b3b-9189-c87ec9634d1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c2f0ec-bc0d-4b3b-9189-c87ec9634d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364A50-1FAA-438D-AF1B-191B72A84F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c2f0ec-bc0d-4b3b-9189-c87ec9634d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7A9DE5-D286-4830-88CF-AF2D37DCCFC0}">
  <ds:schemaRefs>
    <ds:schemaRef ds:uri="http://schemas.microsoft.com/sharepoint/v3/contenttype/forms"/>
  </ds:schemaRefs>
</ds:datastoreItem>
</file>

<file path=customXml/itemProps3.xml><?xml version="1.0" encoding="utf-8"?>
<ds:datastoreItem xmlns:ds="http://schemas.openxmlformats.org/officeDocument/2006/customXml" ds:itemID="{9779CDF6-38A1-472B-978B-E998D4F6C324}">
  <ds:schemaRefs>
    <ds:schemaRef ds:uri="d7c2f0ec-bc0d-4b3b-9189-c87ec9634d1d"/>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2859</TotalTime>
  <Words>1240</Words>
  <Application>Microsoft Office PowerPoint</Application>
  <PresentationFormat>Custom</PresentationFormat>
  <Paragraphs>278</Paragraphs>
  <Slides>26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Arial Black</vt:lpstr>
      <vt:lpstr>Calibri</vt:lpstr>
      <vt:lpstr>Calibri Light</vt:lpstr>
      <vt:lpstr>Century Gothic</vt:lpstr>
      <vt:lpstr>Times New Roman</vt:lpstr>
      <vt:lpstr>Wingdings</vt:lpstr>
      <vt:lpstr>Office Theme</vt:lpstr>
      <vt:lpstr>PowerPoint Presentation</vt:lpstr>
      <vt:lpstr>Koelplatform</vt:lpstr>
      <vt:lpstr>UGent onderzoeksgroep</vt:lpstr>
      <vt:lpstr>Thermische machines</vt:lpstr>
      <vt:lpstr>Koeling en de impact daarvan</vt:lpstr>
      <vt:lpstr>Mechanische dampcomressie</vt:lpstr>
      <vt:lpstr>Koelmiddelen historisch overzicht</vt:lpstr>
      <vt:lpstr>Natuurlijke koelmiddelen</vt:lpstr>
      <vt:lpstr>F-gassen: GWP en ODP</vt:lpstr>
      <vt:lpstr>Regelgeving overzicht</vt:lpstr>
      <vt:lpstr>Europa</vt:lpstr>
      <vt:lpstr>Europa en kigali amendement</vt:lpstr>
      <vt:lpstr>F-gassen België</vt:lpstr>
      <vt:lpstr>F-gassen: PFAS en TFA</vt:lpstr>
      <vt:lpstr>PowerPoint Presentation</vt:lpstr>
      <vt:lpstr>Green Deal</vt:lpstr>
      <vt:lpstr>doelstellingen</vt:lpstr>
      <vt:lpstr>deelnemers</vt:lpstr>
      <vt:lpstr>Aanpak</vt:lpstr>
      <vt:lpstr>Engagementen: Koeltechnische bedrijven</vt:lpstr>
      <vt:lpstr>Engagementen: comeos</vt:lpstr>
      <vt:lpstr>Stuurgroep en werkgroepen</vt:lpstr>
      <vt:lpstr>Werkgroep 3</vt:lpstr>
      <vt:lpstr>Werkgroep 3: resultaat evaluatie</vt:lpstr>
      <vt:lpstr>Overzicht</vt:lpstr>
      <vt:lpstr>Prof. dr. ir. Steven Lecompte   DEPARTMENT OF electromechanical,  systems and metal engineering  E steven.lecompte@ugent.be T +32 9 264 33 55 M +32 470 04 55 24  www.ugent.be </vt:lpstr>
    </vt:vector>
  </TitlesOfParts>
  <Company>UGent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Hans Gouman</dc:creator>
  <cp:lastModifiedBy>Steven Lecompte</cp:lastModifiedBy>
  <cp:revision>231</cp:revision>
  <dcterms:created xsi:type="dcterms:W3CDTF">2016-08-23T11:17:16Z</dcterms:created>
  <dcterms:modified xsi:type="dcterms:W3CDTF">2021-10-26T07:34:18Z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censed to">
    <vt:lpwstr>Ghent University</vt:lpwstr>
  </property>
  <property fmtid="{D5CDD505-2E9C-101B-9397-08002B2CF9AE}" pid="3" name="Version">
    <vt:lpwstr>1.0</vt:lpwstr>
  </property>
  <property fmtid="{D5CDD505-2E9C-101B-9397-08002B2CF9AE}" pid="4" name="Date">
    <vt:filetime>2016-09-20T22:00:00Z</vt:filetime>
  </property>
  <property fmtid="{D5CDD505-2E9C-101B-9397-08002B2CF9AE}" pid="5" name="Build">
    <vt:lpwstr>13</vt:lpwstr>
  </property>
  <property fmtid="{D5CDD505-2E9C-101B-9397-08002B2CF9AE}" pid="6" name="Cmt 1">
    <vt:lpwstr>create</vt:lpwstr>
  </property>
  <property fmtid="{D5CDD505-2E9C-101B-9397-08002B2CF9AE}" pid="7" name="Cmt 2">
    <vt:lpwstr>1st draft</vt:lpwstr>
  </property>
  <property fmtid="{D5CDD505-2E9C-101B-9397-08002B2CF9AE}" pid="8" name="Cmt 3">
    <vt:lpwstr>Corporate splitt off</vt:lpwstr>
  </property>
  <property fmtid="{D5CDD505-2E9C-101B-9397-08002B2CF9AE}" pid="9" name="Cmt 4">
    <vt:lpwstr>2nd draft</vt:lpwstr>
  </property>
  <property fmtid="{D5CDD505-2E9C-101B-9397-08002B2CF9AE}" pid="10" name="Cmt 4A">
    <vt:lpwstr>copy of UK version translated to NL</vt:lpwstr>
  </property>
  <property fmtid="{D5CDD505-2E9C-101B-9397-08002B2CF9AE}" pid="11" name="Cmt 5">
    <vt:lpwstr>set text box and shape defaults</vt:lpwstr>
  </property>
  <property fmtid="{D5CDD505-2E9C-101B-9397-08002B2CF9AE}" pid="12" name="Cmt 6">
    <vt:lpwstr>closing slide acc. to letter</vt:lpwstr>
  </property>
  <property fmtid="{D5CDD505-2E9C-101B-9397-08002B2CF9AE}" pid="13" name="Cmt 7">
    <vt:lpwstr>logo opening slide sharpened</vt:lpwstr>
  </property>
  <property fmtid="{D5CDD505-2E9C-101B-9397-08002B2CF9AE}" pid="14" name="Cmt 8">
    <vt:lpwstr>split variable and fixed data in contact data; lang to NL-BE</vt:lpwstr>
  </property>
  <property fmtid="{D5CDD505-2E9C-101B-9397-08002B2CF9AE}" pid="15" name="Cmt 9">
    <vt:lpwstr>comments 19-9-2016</vt:lpwstr>
  </property>
  <property fmtid="{D5CDD505-2E9C-101B-9397-08002B2CF9AE}" pid="16" name="Cmt 10">
    <vt:lpwstr>social media redesigned</vt:lpwstr>
  </property>
  <property fmtid="{D5CDD505-2E9C-101B-9397-08002B2CF9AE}" pid="17" name="Cmt 11">
    <vt:lpwstr>Title Slide renamed to TitleSlide</vt:lpwstr>
  </property>
  <property fmtid="{D5CDD505-2E9C-101B-9397-08002B2CF9AE}" pid="18" name="Cmt 12">
    <vt:lpwstr>Title and text size</vt:lpwstr>
  </property>
  <property fmtid="{D5CDD505-2E9C-101B-9397-08002B2CF9AE}" pid="19" name="Cmt 13">
    <vt:lpwstr>socmed pictos &gt; normal view</vt:lpwstr>
  </property>
  <property fmtid="{D5CDD505-2E9C-101B-9397-08002B2CF9AE}" pid="20" name="ContentTypeId">
    <vt:lpwstr>0x010100D8B720818DD44F41B2D4358F3E4E9A08</vt:lpwstr>
  </property>
</Properties>
</file>